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111"/>
  </p:notesMasterIdLst>
  <p:handoutMasterIdLst>
    <p:handoutMasterId r:id="rId112"/>
  </p:handoutMasterIdLst>
  <p:sldIdLst>
    <p:sldId id="646" r:id="rId2"/>
    <p:sldId id="378" r:id="rId3"/>
    <p:sldId id="409" r:id="rId4"/>
    <p:sldId id="595" r:id="rId5"/>
    <p:sldId id="596" r:id="rId6"/>
    <p:sldId id="597" r:id="rId7"/>
    <p:sldId id="598" r:id="rId8"/>
    <p:sldId id="599" r:id="rId9"/>
    <p:sldId id="600" r:id="rId10"/>
    <p:sldId id="601" r:id="rId11"/>
    <p:sldId id="602" r:id="rId12"/>
    <p:sldId id="603" r:id="rId13"/>
    <p:sldId id="604" r:id="rId14"/>
    <p:sldId id="605" r:id="rId15"/>
    <p:sldId id="428" r:id="rId16"/>
    <p:sldId id="606" r:id="rId17"/>
    <p:sldId id="607" r:id="rId18"/>
    <p:sldId id="609" r:id="rId19"/>
    <p:sldId id="608" r:id="rId20"/>
    <p:sldId id="610" r:id="rId21"/>
    <p:sldId id="611" r:id="rId22"/>
    <p:sldId id="612" r:id="rId23"/>
    <p:sldId id="613" r:id="rId24"/>
    <p:sldId id="614" r:id="rId25"/>
    <p:sldId id="615" r:id="rId26"/>
    <p:sldId id="467" r:id="rId27"/>
    <p:sldId id="468" r:id="rId28"/>
    <p:sldId id="616" r:id="rId29"/>
    <p:sldId id="617" r:id="rId30"/>
    <p:sldId id="618" r:id="rId31"/>
    <p:sldId id="619" r:id="rId32"/>
    <p:sldId id="620" r:id="rId33"/>
    <p:sldId id="621" r:id="rId34"/>
    <p:sldId id="622" r:id="rId35"/>
    <p:sldId id="623" r:id="rId36"/>
    <p:sldId id="482" r:id="rId37"/>
    <p:sldId id="483" r:id="rId38"/>
    <p:sldId id="484" r:id="rId39"/>
    <p:sldId id="485" r:id="rId40"/>
    <p:sldId id="486" r:id="rId41"/>
    <p:sldId id="487" r:id="rId42"/>
    <p:sldId id="488" r:id="rId43"/>
    <p:sldId id="489" r:id="rId44"/>
    <p:sldId id="490" r:id="rId45"/>
    <p:sldId id="491" r:id="rId46"/>
    <p:sldId id="492" r:id="rId47"/>
    <p:sldId id="493" r:id="rId48"/>
    <p:sldId id="494" r:id="rId49"/>
    <p:sldId id="495" r:id="rId50"/>
    <p:sldId id="496" r:id="rId51"/>
    <p:sldId id="497" r:id="rId52"/>
    <p:sldId id="498" r:id="rId53"/>
    <p:sldId id="499" r:id="rId54"/>
    <p:sldId id="500" r:id="rId55"/>
    <p:sldId id="501" r:id="rId56"/>
    <p:sldId id="502" r:id="rId57"/>
    <p:sldId id="503" r:id="rId58"/>
    <p:sldId id="504" r:id="rId59"/>
    <p:sldId id="505" r:id="rId60"/>
    <p:sldId id="510" r:id="rId61"/>
    <p:sldId id="511" r:id="rId62"/>
    <p:sldId id="624" r:id="rId63"/>
    <p:sldId id="625" r:id="rId64"/>
    <p:sldId id="514" r:id="rId65"/>
    <p:sldId id="626" r:id="rId66"/>
    <p:sldId id="519" r:id="rId67"/>
    <p:sldId id="521" r:id="rId68"/>
    <p:sldId id="522" r:id="rId69"/>
    <p:sldId id="523" r:id="rId70"/>
    <p:sldId id="525" r:id="rId71"/>
    <p:sldId id="627" r:id="rId72"/>
    <p:sldId id="628" r:id="rId73"/>
    <p:sldId id="532" r:id="rId74"/>
    <p:sldId id="534" r:id="rId75"/>
    <p:sldId id="537" r:id="rId76"/>
    <p:sldId id="538" r:id="rId77"/>
    <p:sldId id="539" r:id="rId78"/>
    <p:sldId id="541" r:id="rId79"/>
    <p:sldId id="543" r:id="rId80"/>
    <p:sldId id="629" r:id="rId81"/>
    <p:sldId id="546" r:id="rId82"/>
    <p:sldId id="630" r:id="rId83"/>
    <p:sldId id="631" r:id="rId84"/>
    <p:sldId id="632" r:id="rId85"/>
    <p:sldId id="633" r:id="rId86"/>
    <p:sldId id="634" r:id="rId87"/>
    <p:sldId id="554" r:id="rId88"/>
    <p:sldId id="555" r:id="rId89"/>
    <p:sldId id="556" r:id="rId90"/>
    <p:sldId id="647" r:id="rId91"/>
    <p:sldId id="635" r:id="rId92"/>
    <p:sldId id="566" r:id="rId93"/>
    <p:sldId id="636" r:id="rId94"/>
    <p:sldId id="637" r:id="rId95"/>
    <p:sldId id="641" r:id="rId96"/>
    <p:sldId id="638" r:id="rId97"/>
    <p:sldId id="639" r:id="rId98"/>
    <p:sldId id="640" r:id="rId99"/>
    <p:sldId id="642" r:id="rId100"/>
    <p:sldId id="643" r:id="rId101"/>
    <p:sldId id="644" r:id="rId102"/>
    <p:sldId id="645" r:id="rId103"/>
    <p:sldId id="584" r:id="rId104"/>
    <p:sldId id="587" r:id="rId105"/>
    <p:sldId id="588" r:id="rId106"/>
    <p:sldId id="589" r:id="rId107"/>
    <p:sldId id="590" r:id="rId108"/>
    <p:sldId id="591" r:id="rId109"/>
    <p:sldId id="592" r:id="rId110"/>
  </p:sldIdLst>
  <p:sldSz cx="12192000" cy="6858000"/>
  <p:notesSz cx="6815138" cy="9942513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4">
          <p15:clr>
            <a:srgbClr val="A4A3A4"/>
          </p15:clr>
        </p15:guide>
        <p15:guide id="2" pos="3136">
          <p15:clr>
            <a:srgbClr val="A4A3A4"/>
          </p15:clr>
        </p15:guide>
        <p15:guide id="3" pos="192">
          <p15:clr>
            <a:srgbClr val="A4A3A4"/>
          </p15:clr>
        </p15:guide>
        <p15:guide id="4" pos="7488">
          <p15:clr>
            <a:srgbClr val="A4A3A4"/>
          </p15:clr>
        </p15:guide>
        <p15:guide id="5" pos="760">
          <p15:clr>
            <a:srgbClr val="A4A3A4"/>
          </p15:clr>
        </p15:guide>
        <p15:guide id="6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2">
          <p15:clr>
            <a:srgbClr val="A4A3A4"/>
          </p15:clr>
        </p15:guide>
        <p15:guide id="2" pos="214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0066"/>
    <a:srgbClr val="0000FF"/>
    <a:srgbClr val="B2B2B2"/>
    <a:srgbClr val="EAEAEA"/>
    <a:srgbClr val="C0C0C0"/>
    <a:srgbClr val="CCCC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55" autoAdjust="0"/>
  </p:normalViewPr>
  <p:slideViewPr>
    <p:cSldViewPr snapToGrid="0">
      <p:cViewPr varScale="1">
        <p:scale>
          <a:sx n="119" d="100"/>
          <a:sy n="119" d="100"/>
        </p:scale>
        <p:origin x="102" y="120"/>
      </p:cViewPr>
      <p:guideLst>
        <p:guide orient="horz" pos="144"/>
        <p:guide pos="3136"/>
        <p:guide pos="192"/>
        <p:guide pos="7488"/>
        <p:guide pos="7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3614"/>
    </p:cViewPr>
  </p:sorterViewPr>
  <p:notesViewPr>
    <p:cSldViewPr snapToGrid="0">
      <p:cViewPr varScale="1">
        <p:scale>
          <a:sx n="40" d="100"/>
          <a:sy n="40" d="100"/>
        </p:scale>
        <p:origin x="-1482" y="-78"/>
      </p:cViewPr>
      <p:guideLst>
        <p:guide orient="horz" pos="3132"/>
        <p:guide pos="214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13" Type="http://schemas.openxmlformats.org/officeDocument/2006/relationships/image" Target="../media/image18.wmf"/><Relationship Id="rId3" Type="http://schemas.openxmlformats.org/officeDocument/2006/relationships/image" Target="../media/image8.wmf"/><Relationship Id="rId7" Type="http://schemas.openxmlformats.org/officeDocument/2006/relationships/image" Target="../media/image12.wmf"/><Relationship Id="rId12" Type="http://schemas.openxmlformats.org/officeDocument/2006/relationships/image" Target="../media/image17.wmf"/><Relationship Id="rId17" Type="http://schemas.openxmlformats.org/officeDocument/2006/relationships/image" Target="../media/image22.wmf"/><Relationship Id="rId2" Type="http://schemas.openxmlformats.org/officeDocument/2006/relationships/image" Target="../media/image7.wmf"/><Relationship Id="rId16" Type="http://schemas.openxmlformats.org/officeDocument/2006/relationships/image" Target="../media/image21.wmf"/><Relationship Id="rId1" Type="http://schemas.openxmlformats.org/officeDocument/2006/relationships/image" Target="../media/image6.wmf"/><Relationship Id="rId6" Type="http://schemas.openxmlformats.org/officeDocument/2006/relationships/image" Target="../media/image11.wmf"/><Relationship Id="rId11" Type="http://schemas.openxmlformats.org/officeDocument/2006/relationships/image" Target="../media/image16.wmf"/><Relationship Id="rId5" Type="http://schemas.openxmlformats.org/officeDocument/2006/relationships/image" Target="../media/image10.wmf"/><Relationship Id="rId15" Type="http://schemas.openxmlformats.org/officeDocument/2006/relationships/image" Target="../media/image20.wmf"/><Relationship Id="rId10" Type="http://schemas.openxmlformats.org/officeDocument/2006/relationships/image" Target="../media/image15.wmf"/><Relationship Id="rId4" Type="http://schemas.openxmlformats.org/officeDocument/2006/relationships/image" Target="../media/image9.wmf"/><Relationship Id="rId9" Type="http://schemas.openxmlformats.org/officeDocument/2006/relationships/image" Target="../media/image14.wmf"/><Relationship Id="rId14" Type="http://schemas.openxmlformats.org/officeDocument/2006/relationships/image" Target="../media/image19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wmf"/><Relationship Id="rId1" Type="http://schemas.openxmlformats.org/officeDocument/2006/relationships/image" Target="../media/image126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wmf"/><Relationship Id="rId1" Type="http://schemas.openxmlformats.org/officeDocument/2006/relationships/image" Target="../media/image128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wmf"/><Relationship Id="rId3" Type="http://schemas.openxmlformats.org/officeDocument/2006/relationships/image" Target="../media/image132.wmf"/><Relationship Id="rId7" Type="http://schemas.openxmlformats.org/officeDocument/2006/relationships/image" Target="../media/image136.wmf"/><Relationship Id="rId12" Type="http://schemas.openxmlformats.org/officeDocument/2006/relationships/image" Target="../media/image141.wmf"/><Relationship Id="rId2" Type="http://schemas.openxmlformats.org/officeDocument/2006/relationships/image" Target="../media/image131.wmf"/><Relationship Id="rId1" Type="http://schemas.openxmlformats.org/officeDocument/2006/relationships/image" Target="../media/image130.wmf"/><Relationship Id="rId6" Type="http://schemas.openxmlformats.org/officeDocument/2006/relationships/image" Target="../media/image135.wmf"/><Relationship Id="rId11" Type="http://schemas.openxmlformats.org/officeDocument/2006/relationships/image" Target="../media/image140.wmf"/><Relationship Id="rId5" Type="http://schemas.openxmlformats.org/officeDocument/2006/relationships/image" Target="../media/image134.wmf"/><Relationship Id="rId10" Type="http://schemas.openxmlformats.org/officeDocument/2006/relationships/image" Target="../media/image139.wmf"/><Relationship Id="rId4" Type="http://schemas.openxmlformats.org/officeDocument/2006/relationships/image" Target="../media/image133.wmf"/><Relationship Id="rId9" Type="http://schemas.openxmlformats.org/officeDocument/2006/relationships/image" Target="../media/image138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2.e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emf"/><Relationship Id="rId3" Type="http://schemas.openxmlformats.org/officeDocument/2006/relationships/image" Target="../media/image145.emf"/><Relationship Id="rId7" Type="http://schemas.openxmlformats.org/officeDocument/2006/relationships/image" Target="../media/image149.emf"/><Relationship Id="rId2" Type="http://schemas.openxmlformats.org/officeDocument/2006/relationships/image" Target="../media/image144.emf"/><Relationship Id="rId1" Type="http://schemas.openxmlformats.org/officeDocument/2006/relationships/image" Target="../media/image143.emf"/><Relationship Id="rId6" Type="http://schemas.openxmlformats.org/officeDocument/2006/relationships/image" Target="../media/image148.emf"/><Relationship Id="rId5" Type="http://schemas.openxmlformats.org/officeDocument/2006/relationships/image" Target="../media/image147.emf"/><Relationship Id="rId4" Type="http://schemas.openxmlformats.org/officeDocument/2006/relationships/image" Target="../media/image146.e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wmf"/><Relationship Id="rId13" Type="http://schemas.openxmlformats.org/officeDocument/2006/relationships/image" Target="../media/image163.wmf"/><Relationship Id="rId3" Type="http://schemas.openxmlformats.org/officeDocument/2006/relationships/image" Target="../media/image153.wmf"/><Relationship Id="rId7" Type="http://schemas.openxmlformats.org/officeDocument/2006/relationships/image" Target="../media/image157.wmf"/><Relationship Id="rId12" Type="http://schemas.openxmlformats.org/officeDocument/2006/relationships/image" Target="../media/image162.wmf"/><Relationship Id="rId2" Type="http://schemas.openxmlformats.org/officeDocument/2006/relationships/image" Target="../media/image152.wmf"/><Relationship Id="rId1" Type="http://schemas.openxmlformats.org/officeDocument/2006/relationships/image" Target="../media/image151.wmf"/><Relationship Id="rId6" Type="http://schemas.openxmlformats.org/officeDocument/2006/relationships/image" Target="../media/image156.wmf"/><Relationship Id="rId11" Type="http://schemas.openxmlformats.org/officeDocument/2006/relationships/image" Target="../media/image161.wmf"/><Relationship Id="rId5" Type="http://schemas.openxmlformats.org/officeDocument/2006/relationships/image" Target="../media/image155.wmf"/><Relationship Id="rId10" Type="http://schemas.openxmlformats.org/officeDocument/2006/relationships/image" Target="../media/image160.wmf"/><Relationship Id="rId4" Type="http://schemas.openxmlformats.org/officeDocument/2006/relationships/image" Target="../media/image154.wmf"/><Relationship Id="rId9" Type="http://schemas.openxmlformats.org/officeDocument/2006/relationships/image" Target="../media/image159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wmf"/><Relationship Id="rId2" Type="http://schemas.openxmlformats.org/officeDocument/2006/relationships/image" Target="../media/image165.wmf"/><Relationship Id="rId1" Type="http://schemas.openxmlformats.org/officeDocument/2006/relationships/image" Target="../media/image164.wmf"/><Relationship Id="rId5" Type="http://schemas.openxmlformats.org/officeDocument/2006/relationships/image" Target="../media/image168.wmf"/><Relationship Id="rId4" Type="http://schemas.openxmlformats.org/officeDocument/2006/relationships/image" Target="../media/image167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wmf"/><Relationship Id="rId7" Type="http://schemas.openxmlformats.org/officeDocument/2006/relationships/image" Target="../media/image175.wmf"/><Relationship Id="rId2" Type="http://schemas.openxmlformats.org/officeDocument/2006/relationships/image" Target="../media/image170.wmf"/><Relationship Id="rId1" Type="http://schemas.openxmlformats.org/officeDocument/2006/relationships/image" Target="../media/image169.wmf"/><Relationship Id="rId6" Type="http://schemas.openxmlformats.org/officeDocument/2006/relationships/image" Target="../media/image174.wmf"/><Relationship Id="rId5" Type="http://schemas.openxmlformats.org/officeDocument/2006/relationships/image" Target="../media/image173.wmf"/><Relationship Id="rId4" Type="http://schemas.openxmlformats.org/officeDocument/2006/relationships/image" Target="../media/image172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6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image" Target="../media/image178.emf"/><Relationship Id="rId1" Type="http://schemas.openxmlformats.org/officeDocument/2006/relationships/image" Target="../media/image177.emf"/><Relationship Id="rId5" Type="http://schemas.openxmlformats.org/officeDocument/2006/relationships/image" Target="../media/image181.emf"/><Relationship Id="rId4" Type="http://schemas.openxmlformats.org/officeDocument/2006/relationships/image" Target="../media/image180.e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13" Type="http://schemas.openxmlformats.org/officeDocument/2006/relationships/image" Target="../media/image35.wmf"/><Relationship Id="rId18" Type="http://schemas.openxmlformats.org/officeDocument/2006/relationships/image" Target="../media/image40.wmf"/><Relationship Id="rId3" Type="http://schemas.openxmlformats.org/officeDocument/2006/relationships/image" Target="../media/image25.wmf"/><Relationship Id="rId7" Type="http://schemas.openxmlformats.org/officeDocument/2006/relationships/image" Target="../media/image29.wmf"/><Relationship Id="rId12" Type="http://schemas.openxmlformats.org/officeDocument/2006/relationships/image" Target="../media/image34.wmf"/><Relationship Id="rId17" Type="http://schemas.openxmlformats.org/officeDocument/2006/relationships/image" Target="../media/image39.wmf"/><Relationship Id="rId2" Type="http://schemas.openxmlformats.org/officeDocument/2006/relationships/image" Target="../media/image24.wmf"/><Relationship Id="rId16" Type="http://schemas.openxmlformats.org/officeDocument/2006/relationships/image" Target="../media/image38.wmf"/><Relationship Id="rId1" Type="http://schemas.openxmlformats.org/officeDocument/2006/relationships/image" Target="../media/image23.wmf"/><Relationship Id="rId6" Type="http://schemas.openxmlformats.org/officeDocument/2006/relationships/image" Target="../media/image28.wmf"/><Relationship Id="rId11" Type="http://schemas.openxmlformats.org/officeDocument/2006/relationships/image" Target="../media/image33.wmf"/><Relationship Id="rId5" Type="http://schemas.openxmlformats.org/officeDocument/2006/relationships/image" Target="../media/image27.wmf"/><Relationship Id="rId15" Type="http://schemas.openxmlformats.org/officeDocument/2006/relationships/image" Target="../media/image37.wmf"/><Relationship Id="rId10" Type="http://schemas.openxmlformats.org/officeDocument/2006/relationships/image" Target="../media/image32.wmf"/><Relationship Id="rId19" Type="http://schemas.openxmlformats.org/officeDocument/2006/relationships/image" Target="../media/image41.wmf"/><Relationship Id="rId4" Type="http://schemas.openxmlformats.org/officeDocument/2006/relationships/image" Target="../media/image26.wmf"/><Relationship Id="rId9" Type="http://schemas.openxmlformats.org/officeDocument/2006/relationships/image" Target="../media/image31.wmf"/><Relationship Id="rId14" Type="http://schemas.openxmlformats.org/officeDocument/2006/relationships/image" Target="../media/image36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2" Type="http://schemas.openxmlformats.org/officeDocument/2006/relationships/image" Target="../media/image183.emf"/><Relationship Id="rId1" Type="http://schemas.openxmlformats.org/officeDocument/2006/relationships/image" Target="../media/image182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emf"/><Relationship Id="rId2" Type="http://schemas.openxmlformats.org/officeDocument/2006/relationships/image" Target="../media/image240.emf"/><Relationship Id="rId1" Type="http://schemas.openxmlformats.org/officeDocument/2006/relationships/image" Target="../media/image239.emf"/><Relationship Id="rId5" Type="http://schemas.openxmlformats.org/officeDocument/2006/relationships/image" Target="../media/image243.emf"/><Relationship Id="rId4" Type="http://schemas.openxmlformats.org/officeDocument/2006/relationships/image" Target="../media/image242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emf"/><Relationship Id="rId2" Type="http://schemas.openxmlformats.org/officeDocument/2006/relationships/image" Target="../media/image246.emf"/><Relationship Id="rId1" Type="http://schemas.openxmlformats.org/officeDocument/2006/relationships/image" Target="../media/image245.emf"/><Relationship Id="rId6" Type="http://schemas.openxmlformats.org/officeDocument/2006/relationships/image" Target="../media/image249.emf"/><Relationship Id="rId5" Type="http://schemas.openxmlformats.org/officeDocument/2006/relationships/image" Target="../media/image248.emf"/><Relationship Id="rId4" Type="http://schemas.openxmlformats.org/officeDocument/2006/relationships/image" Target="../media/image242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emf"/><Relationship Id="rId7" Type="http://schemas.openxmlformats.org/officeDocument/2006/relationships/image" Target="../media/image293.emf"/><Relationship Id="rId2" Type="http://schemas.openxmlformats.org/officeDocument/2006/relationships/image" Target="../media/image289.emf"/><Relationship Id="rId1" Type="http://schemas.openxmlformats.org/officeDocument/2006/relationships/image" Target="../media/image288.emf"/><Relationship Id="rId6" Type="http://schemas.openxmlformats.org/officeDocument/2006/relationships/image" Target="../media/image242.wmf"/><Relationship Id="rId5" Type="http://schemas.openxmlformats.org/officeDocument/2006/relationships/image" Target="../media/image292.emf"/><Relationship Id="rId4" Type="http://schemas.openxmlformats.org/officeDocument/2006/relationships/image" Target="../media/image291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wmf"/><Relationship Id="rId2" Type="http://schemas.openxmlformats.org/officeDocument/2006/relationships/image" Target="../media/image296.emf"/><Relationship Id="rId1" Type="http://schemas.openxmlformats.org/officeDocument/2006/relationships/image" Target="../media/image295.emf"/><Relationship Id="rId4" Type="http://schemas.openxmlformats.org/officeDocument/2006/relationships/image" Target="../media/image297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9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2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4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6.e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13" Type="http://schemas.openxmlformats.org/officeDocument/2006/relationships/image" Target="../media/image53.emf"/><Relationship Id="rId18" Type="http://schemas.openxmlformats.org/officeDocument/2006/relationships/image" Target="../media/image58.emf"/><Relationship Id="rId26" Type="http://schemas.openxmlformats.org/officeDocument/2006/relationships/image" Target="../media/image66.emf"/><Relationship Id="rId3" Type="http://schemas.openxmlformats.org/officeDocument/2006/relationships/image" Target="../media/image23.wmf"/><Relationship Id="rId21" Type="http://schemas.openxmlformats.org/officeDocument/2006/relationships/image" Target="../media/image61.emf"/><Relationship Id="rId7" Type="http://schemas.openxmlformats.org/officeDocument/2006/relationships/image" Target="../media/image47.emf"/><Relationship Id="rId12" Type="http://schemas.openxmlformats.org/officeDocument/2006/relationships/image" Target="../media/image52.wmf"/><Relationship Id="rId17" Type="http://schemas.openxmlformats.org/officeDocument/2006/relationships/image" Target="../media/image57.emf"/><Relationship Id="rId25" Type="http://schemas.openxmlformats.org/officeDocument/2006/relationships/image" Target="../media/image65.emf"/><Relationship Id="rId2" Type="http://schemas.openxmlformats.org/officeDocument/2006/relationships/image" Target="../media/image43.wmf"/><Relationship Id="rId16" Type="http://schemas.openxmlformats.org/officeDocument/2006/relationships/image" Target="../media/image56.emf"/><Relationship Id="rId20" Type="http://schemas.openxmlformats.org/officeDocument/2006/relationships/image" Target="../media/image60.emf"/><Relationship Id="rId1" Type="http://schemas.openxmlformats.org/officeDocument/2006/relationships/image" Target="../media/image42.wmf"/><Relationship Id="rId6" Type="http://schemas.openxmlformats.org/officeDocument/2006/relationships/image" Target="../media/image46.emf"/><Relationship Id="rId11" Type="http://schemas.openxmlformats.org/officeDocument/2006/relationships/image" Target="../media/image51.wmf"/><Relationship Id="rId24" Type="http://schemas.openxmlformats.org/officeDocument/2006/relationships/image" Target="../media/image64.emf"/><Relationship Id="rId5" Type="http://schemas.openxmlformats.org/officeDocument/2006/relationships/image" Target="../media/image45.wmf"/><Relationship Id="rId15" Type="http://schemas.openxmlformats.org/officeDocument/2006/relationships/image" Target="../media/image55.emf"/><Relationship Id="rId23" Type="http://schemas.openxmlformats.org/officeDocument/2006/relationships/image" Target="../media/image63.emf"/><Relationship Id="rId28" Type="http://schemas.openxmlformats.org/officeDocument/2006/relationships/image" Target="../media/image68.emf"/><Relationship Id="rId10" Type="http://schemas.openxmlformats.org/officeDocument/2006/relationships/image" Target="../media/image50.wmf"/><Relationship Id="rId19" Type="http://schemas.openxmlformats.org/officeDocument/2006/relationships/image" Target="../media/image59.emf"/><Relationship Id="rId4" Type="http://schemas.openxmlformats.org/officeDocument/2006/relationships/image" Target="../media/image44.wmf"/><Relationship Id="rId9" Type="http://schemas.openxmlformats.org/officeDocument/2006/relationships/image" Target="../media/image49.wmf"/><Relationship Id="rId14" Type="http://schemas.openxmlformats.org/officeDocument/2006/relationships/image" Target="../media/image54.emf"/><Relationship Id="rId22" Type="http://schemas.openxmlformats.org/officeDocument/2006/relationships/image" Target="../media/image62.emf"/><Relationship Id="rId27" Type="http://schemas.openxmlformats.org/officeDocument/2006/relationships/image" Target="../media/image67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8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0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2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4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6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8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0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2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4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6.e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image" Target="../media/image29.wmf"/><Relationship Id="rId7" Type="http://schemas.openxmlformats.org/officeDocument/2006/relationships/image" Target="../media/image74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Relationship Id="rId6" Type="http://schemas.openxmlformats.org/officeDocument/2006/relationships/image" Target="../media/image73.wmf"/><Relationship Id="rId11" Type="http://schemas.openxmlformats.org/officeDocument/2006/relationships/image" Target="../media/image78.wmf"/><Relationship Id="rId5" Type="http://schemas.openxmlformats.org/officeDocument/2006/relationships/image" Target="../media/image72.wmf"/><Relationship Id="rId10" Type="http://schemas.openxmlformats.org/officeDocument/2006/relationships/image" Target="../media/image77.wmf"/><Relationship Id="rId4" Type="http://schemas.openxmlformats.org/officeDocument/2006/relationships/image" Target="../media/image71.wmf"/><Relationship Id="rId9" Type="http://schemas.openxmlformats.org/officeDocument/2006/relationships/image" Target="../media/image76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8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0.emf"/></Relationships>
</file>

<file path=ppt/drawings/_rels/vmlDrawing4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wmf"/><Relationship Id="rId3" Type="http://schemas.openxmlformats.org/officeDocument/2006/relationships/image" Target="../media/image334.wmf"/><Relationship Id="rId7" Type="http://schemas.openxmlformats.org/officeDocument/2006/relationships/image" Target="../media/image338.wmf"/><Relationship Id="rId2" Type="http://schemas.openxmlformats.org/officeDocument/2006/relationships/image" Target="../media/image333.wmf"/><Relationship Id="rId1" Type="http://schemas.openxmlformats.org/officeDocument/2006/relationships/image" Target="../media/image332.wmf"/><Relationship Id="rId6" Type="http://schemas.openxmlformats.org/officeDocument/2006/relationships/image" Target="../media/image337.wmf"/><Relationship Id="rId11" Type="http://schemas.openxmlformats.org/officeDocument/2006/relationships/image" Target="../media/image342.wmf"/><Relationship Id="rId5" Type="http://schemas.openxmlformats.org/officeDocument/2006/relationships/image" Target="../media/image336.wmf"/><Relationship Id="rId10" Type="http://schemas.openxmlformats.org/officeDocument/2006/relationships/image" Target="../media/image341.wmf"/><Relationship Id="rId4" Type="http://schemas.openxmlformats.org/officeDocument/2006/relationships/image" Target="../media/image335.wmf"/><Relationship Id="rId9" Type="http://schemas.openxmlformats.org/officeDocument/2006/relationships/image" Target="../media/image340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0.wmf"/></Relationships>
</file>

<file path=ppt/drawings/_rels/vmlDrawing4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wmf"/><Relationship Id="rId3" Type="http://schemas.openxmlformats.org/officeDocument/2006/relationships/image" Target="../media/image344.wmf"/><Relationship Id="rId7" Type="http://schemas.openxmlformats.org/officeDocument/2006/relationships/image" Target="../media/image348.wmf"/><Relationship Id="rId12" Type="http://schemas.openxmlformats.org/officeDocument/2006/relationships/image" Target="../media/image353.wmf"/><Relationship Id="rId2" Type="http://schemas.openxmlformats.org/officeDocument/2006/relationships/image" Target="../media/image339.wmf"/><Relationship Id="rId1" Type="http://schemas.openxmlformats.org/officeDocument/2006/relationships/image" Target="../media/image343.wmf"/><Relationship Id="rId6" Type="http://schemas.openxmlformats.org/officeDocument/2006/relationships/image" Target="../media/image347.wmf"/><Relationship Id="rId11" Type="http://schemas.openxmlformats.org/officeDocument/2006/relationships/image" Target="../media/image352.wmf"/><Relationship Id="rId5" Type="http://schemas.openxmlformats.org/officeDocument/2006/relationships/image" Target="../media/image346.wmf"/><Relationship Id="rId10" Type="http://schemas.openxmlformats.org/officeDocument/2006/relationships/image" Target="../media/image351.wmf"/><Relationship Id="rId4" Type="http://schemas.openxmlformats.org/officeDocument/2006/relationships/image" Target="../media/image345.wmf"/><Relationship Id="rId9" Type="http://schemas.openxmlformats.org/officeDocument/2006/relationships/image" Target="../media/image350.wmf"/></Relationships>
</file>

<file path=ppt/drawings/_rels/vmlDrawing4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emf"/><Relationship Id="rId13" Type="http://schemas.openxmlformats.org/officeDocument/2006/relationships/image" Target="../media/image367.emf"/><Relationship Id="rId18" Type="http://schemas.openxmlformats.org/officeDocument/2006/relationships/image" Target="../media/image372.emf"/><Relationship Id="rId26" Type="http://schemas.openxmlformats.org/officeDocument/2006/relationships/image" Target="../media/image380.emf"/><Relationship Id="rId3" Type="http://schemas.openxmlformats.org/officeDocument/2006/relationships/image" Target="../media/image357.emf"/><Relationship Id="rId21" Type="http://schemas.openxmlformats.org/officeDocument/2006/relationships/image" Target="../media/image375.emf"/><Relationship Id="rId7" Type="http://schemas.openxmlformats.org/officeDocument/2006/relationships/image" Target="../media/image361.emf"/><Relationship Id="rId12" Type="http://schemas.openxmlformats.org/officeDocument/2006/relationships/image" Target="../media/image366.emf"/><Relationship Id="rId17" Type="http://schemas.openxmlformats.org/officeDocument/2006/relationships/image" Target="../media/image371.emf"/><Relationship Id="rId25" Type="http://schemas.openxmlformats.org/officeDocument/2006/relationships/image" Target="../media/image379.emf"/><Relationship Id="rId2" Type="http://schemas.openxmlformats.org/officeDocument/2006/relationships/image" Target="../media/image356.emf"/><Relationship Id="rId16" Type="http://schemas.openxmlformats.org/officeDocument/2006/relationships/image" Target="../media/image370.emf"/><Relationship Id="rId20" Type="http://schemas.openxmlformats.org/officeDocument/2006/relationships/image" Target="../media/image374.emf"/><Relationship Id="rId29" Type="http://schemas.openxmlformats.org/officeDocument/2006/relationships/image" Target="../media/image383.emf"/><Relationship Id="rId1" Type="http://schemas.openxmlformats.org/officeDocument/2006/relationships/image" Target="../media/image355.emf"/><Relationship Id="rId6" Type="http://schemas.openxmlformats.org/officeDocument/2006/relationships/image" Target="../media/image360.emf"/><Relationship Id="rId11" Type="http://schemas.openxmlformats.org/officeDocument/2006/relationships/image" Target="../media/image365.emf"/><Relationship Id="rId24" Type="http://schemas.openxmlformats.org/officeDocument/2006/relationships/image" Target="../media/image378.emf"/><Relationship Id="rId32" Type="http://schemas.openxmlformats.org/officeDocument/2006/relationships/image" Target="../media/image386.emf"/><Relationship Id="rId5" Type="http://schemas.openxmlformats.org/officeDocument/2006/relationships/image" Target="../media/image359.emf"/><Relationship Id="rId15" Type="http://schemas.openxmlformats.org/officeDocument/2006/relationships/image" Target="../media/image369.emf"/><Relationship Id="rId23" Type="http://schemas.openxmlformats.org/officeDocument/2006/relationships/image" Target="../media/image377.emf"/><Relationship Id="rId28" Type="http://schemas.openxmlformats.org/officeDocument/2006/relationships/image" Target="../media/image382.emf"/><Relationship Id="rId10" Type="http://schemas.openxmlformats.org/officeDocument/2006/relationships/image" Target="../media/image364.emf"/><Relationship Id="rId19" Type="http://schemas.openxmlformats.org/officeDocument/2006/relationships/image" Target="../media/image373.emf"/><Relationship Id="rId31" Type="http://schemas.openxmlformats.org/officeDocument/2006/relationships/image" Target="../media/image385.emf"/><Relationship Id="rId4" Type="http://schemas.openxmlformats.org/officeDocument/2006/relationships/image" Target="../media/image358.emf"/><Relationship Id="rId9" Type="http://schemas.openxmlformats.org/officeDocument/2006/relationships/image" Target="../media/image363.emf"/><Relationship Id="rId14" Type="http://schemas.openxmlformats.org/officeDocument/2006/relationships/image" Target="../media/image368.emf"/><Relationship Id="rId22" Type="http://schemas.openxmlformats.org/officeDocument/2006/relationships/image" Target="../media/image376.emf"/><Relationship Id="rId27" Type="http://schemas.openxmlformats.org/officeDocument/2006/relationships/image" Target="../media/image381.emf"/><Relationship Id="rId30" Type="http://schemas.openxmlformats.org/officeDocument/2006/relationships/image" Target="../media/image384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9.w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wmf"/><Relationship Id="rId2" Type="http://schemas.openxmlformats.org/officeDocument/2006/relationships/image" Target="../media/image391.wmf"/><Relationship Id="rId1" Type="http://schemas.openxmlformats.org/officeDocument/2006/relationships/image" Target="../media/image390.wmf"/><Relationship Id="rId5" Type="http://schemas.openxmlformats.org/officeDocument/2006/relationships/image" Target="../media/image394.wmf"/><Relationship Id="rId4" Type="http://schemas.openxmlformats.org/officeDocument/2006/relationships/image" Target="../media/image393.wmf"/></Relationships>
</file>

<file path=ppt/drawings/_rels/vmlDrawing4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wmf"/><Relationship Id="rId7" Type="http://schemas.openxmlformats.org/officeDocument/2006/relationships/image" Target="../media/image401.wmf"/><Relationship Id="rId2" Type="http://schemas.openxmlformats.org/officeDocument/2006/relationships/image" Target="../media/image396.wmf"/><Relationship Id="rId1" Type="http://schemas.openxmlformats.org/officeDocument/2006/relationships/image" Target="../media/image395.wmf"/><Relationship Id="rId6" Type="http://schemas.openxmlformats.org/officeDocument/2006/relationships/image" Target="../media/image400.wmf"/><Relationship Id="rId5" Type="http://schemas.openxmlformats.org/officeDocument/2006/relationships/image" Target="../media/image399.wmf"/><Relationship Id="rId4" Type="http://schemas.openxmlformats.org/officeDocument/2006/relationships/image" Target="../media/image398.wmf"/></Relationships>
</file>

<file path=ppt/drawings/_rels/vmlDrawing49.v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emf"/><Relationship Id="rId13" Type="http://schemas.openxmlformats.org/officeDocument/2006/relationships/image" Target="../media/image415.emf"/><Relationship Id="rId18" Type="http://schemas.openxmlformats.org/officeDocument/2006/relationships/image" Target="../media/image420.emf"/><Relationship Id="rId3" Type="http://schemas.openxmlformats.org/officeDocument/2006/relationships/image" Target="../media/image405.emf"/><Relationship Id="rId21" Type="http://schemas.openxmlformats.org/officeDocument/2006/relationships/image" Target="../media/image423.emf"/><Relationship Id="rId7" Type="http://schemas.openxmlformats.org/officeDocument/2006/relationships/image" Target="../media/image409.emf"/><Relationship Id="rId12" Type="http://schemas.openxmlformats.org/officeDocument/2006/relationships/image" Target="../media/image414.emf"/><Relationship Id="rId17" Type="http://schemas.openxmlformats.org/officeDocument/2006/relationships/image" Target="../media/image419.emf"/><Relationship Id="rId2" Type="http://schemas.openxmlformats.org/officeDocument/2006/relationships/image" Target="../media/image404.emf"/><Relationship Id="rId16" Type="http://schemas.openxmlformats.org/officeDocument/2006/relationships/image" Target="../media/image418.emf"/><Relationship Id="rId20" Type="http://schemas.openxmlformats.org/officeDocument/2006/relationships/image" Target="../media/image422.emf"/><Relationship Id="rId1" Type="http://schemas.openxmlformats.org/officeDocument/2006/relationships/image" Target="../media/image403.emf"/><Relationship Id="rId6" Type="http://schemas.openxmlformats.org/officeDocument/2006/relationships/image" Target="../media/image408.emf"/><Relationship Id="rId11" Type="http://schemas.openxmlformats.org/officeDocument/2006/relationships/image" Target="../media/image413.emf"/><Relationship Id="rId5" Type="http://schemas.openxmlformats.org/officeDocument/2006/relationships/image" Target="../media/image407.emf"/><Relationship Id="rId15" Type="http://schemas.openxmlformats.org/officeDocument/2006/relationships/image" Target="../media/image417.emf"/><Relationship Id="rId10" Type="http://schemas.openxmlformats.org/officeDocument/2006/relationships/image" Target="../media/image412.emf"/><Relationship Id="rId19" Type="http://schemas.openxmlformats.org/officeDocument/2006/relationships/image" Target="../media/image421.emf"/><Relationship Id="rId4" Type="http://schemas.openxmlformats.org/officeDocument/2006/relationships/image" Target="../media/image406.emf"/><Relationship Id="rId9" Type="http://schemas.openxmlformats.org/officeDocument/2006/relationships/image" Target="../media/image411.emf"/><Relationship Id="rId14" Type="http://schemas.openxmlformats.org/officeDocument/2006/relationships/image" Target="../media/image416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7" Type="http://schemas.openxmlformats.org/officeDocument/2006/relationships/image" Target="../media/image81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6" Type="http://schemas.openxmlformats.org/officeDocument/2006/relationships/image" Target="../media/image80.wmf"/><Relationship Id="rId5" Type="http://schemas.openxmlformats.org/officeDocument/2006/relationships/image" Target="../media/image79.wmf"/><Relationship Id="rId4" Type="http://schemas.openxmlformats.org/officeDocument/2006/relationships/image" Target="../media/image27.wmf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wmf"/><Relationship Id="rId2" Type="http://schemas.openxmlformats.org/officeDocument/2006/relationships/image" Target="../media/image424.wmf"/><Relationship Id="rId1" Type="http://schemas.openxmlformats.org/officeDocument/2006/relationships/image" Target="../media/image113.wmf"/><Relationship Id="rId4" Type="http://schemas.openxmlformats.org/officeDocument/2006/relationships/image" Target="../media/image426.wmf"/></Relationships>
</file>

<file path=ppt/drawings/_rels/vmlDrawing51.vml.rels><?xml version="1.0" encoding="UTF-8" standalone="yes"?>
<Relationships xmlns="http://schemas.openxmlformats.org/package/2006/relationships"><Relationship Id="rId8" Type="http://schemas.openxmlformats.org/officeDocument/2006/relationships/image" Target="../media/image434.wmf"/><Relationship Id="rId13" Type="http://schemas.openxmlformats.org/officeDocument/2006/relationships/image" Target="../media/image439.wmf"/><Relationship Id="rId3" Type="http://schemas.openxmlformats.org/officeDocument/2006/relationships/image" Target="../media/image429.wmf"/><Relationship Id="rId7" Type="http://schemas.openxmlformats.org/officeDocument/2006/relationships/image" Target="../media/image433.wmf"/><Relationship Id="rId12" Type="http://schemas.openxmlformats.org/officeDocument/2006/relationships/image" Target="../media/image438.wmf"/><Relationship Id="rId17" Type="http://schemas.openxmlformats.org/officeDocument/2006/relationships/image" Target="../media/image443.wmf"/><Relationship Id="rId2" Type="http://schemas.openxmlformats.org/officeDocument/2006/relationships/image" Target="../media/image428.wmf"/><Relationship Id="rId16" Type="http://schemas.openxmlformats.org/officeDocument/2006/relationships/image" Target="../media/image442.wmf"/><Relationship Id="rId1" Type="http://schemas.openxmlformats.org/officeDocument/2006/relationships/image" Target="../media/image427.wmf"/><Relationship Id="rId6" Type="http://schemas.openxmlformats.org/officeDocument/2006/relationships/image" Target="../media/image432.wmf"/><Relationship Id="rId11" Type="http://schemas.openxmlformats.org/officeDocument/2006/relationships/image" Target="../media/image437.wmf"/><Relationship Id="rId5" Type="http://schemas.openxmlformats.org/officeDocument/2006/relationships/image" Target="../media/image431.wmf"/><Relationship Id="rId15" Type="http://schemas.openxmlformats.org/officeDocument/2006/relationships/image" Target="../media/image441.wmf"/><Relationship Id="rId10" Type="http://schemas.openxmlformats.org/officeDocument/2006/relationships/image" Target="../media/image436.wmf"/><Relationship Id="rId4" Type="http://schemas.openxmlformats.org/officeDocument/2006/relationships/image" Target="../media/image430.wmf"/><Relationship Id="rId9" Type="http://schemas.openxmlformats.org/officeDocument/2006/relationships/image" Target="../media/image435.wmf"/><Relationship Id="rId14" Type="http://schemas.openxmlformats.org/officeDocument/2006/relationships/image" Target="../media/image440.wmf"/></Relationships>
</file>

<file path=ppt/drawings/_rels/vmlDrawing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wmf"/><Relationship Id="rId7" Type="http://schemas.openxmlformats.org/officeDocument/2006/relationships/image" Target="../media/image450.wmf"/><Relationship Id="rId2" Type="http://schemas.openxmlformats.org/officeDocument/2006/relationships/image" Target="../media/image445.wmf"/><Relationship Id="rId1" Type="http://schemas.openxmlformats.org/officeDocument/2006/relationships/image" Target="../media/image444.wmf"/><Relationship Id="rId6" Type="http://schemas.openxmlformats.org/officeDocument/2006/relationships/image" Target="../media/image449.wmf"/><Relationship Id="rId5" Type="http://schemas.openxmlformats.org/officeDocument/2006/relationships/image" Target="../media/image448.wmf"/><Relationship Id="rId4" Type="http://schemas.openxmlformats.org/officeDocument/2006/relationships/image" Target="../media/image447.wmf"/></Relationships>
</file>

<file path=ppt/drawings/_rels/vmlDrawing53.v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emf"/><Relationship Id="rId13" Type="http://schemas.openxmlformats.org/officeDocument/2006/relationships/image" Target="../media/image462.emf"/><Relationship Id="rId3" Type="http://schemas.openxmlformats.org/officeDocument/2006/relationships/image" Target="../media/image453.wmf"/><Relationship Id="rId7" Type="http://schemas.openxmlformats.org/officeDocument/2006/relationships/image" Target="../media/image456.emf"/><Relationship Id="rId12" Type="http://schemas.openxmlformats.org/officeDocument/2006/relationships/image" Target="../media/image461.emf"/><Relationship Id="rId2" Type="http://schemas.openxmlformats.org/officeDocument/2006/relationships/image" Target="../media/image452.wmf"/><Relationship Id="rId1" Type="http://schemas.openxmlformats.org/officeDocument/2006/relationships/image" Target="../media/image451.wmf"/><Relationship Id="rId6" Type="http://schemas.openxmlformats.org/officeDocument/2006/relationships/image" Target="../media/image455.emf"/><Relationship Id="rId11" Type="http://schemas.openxmlformats.org/officeDocument/2006/relationships/image" Target="../media/image460.emf"/><Relationship Id="rId5" Type="http://schemas.openxmlformats.org/officeDocument/2006/relationships/image" Target="../media/image45.wmf"/><Relationship Id="rId10" Type="http://schemas.openxmlformats.org/officeDocument/2006/relationships/image" Target="../media/image459.emf"/><Relationship Id="rId4" Type="http://schemas.openxmlformats.org/officeDocument/2006/relationships/image" Target="../media/image454.wmf"/><Relationship Id="rId9" Type="http://schemas.openxmlformats.org/officeDocument/2006/relationships/image" Target="../media/image458.emf"/><Relationship Id="rId14" Type="http://schemas.openxmlformats.org/officeDocument/2006/relationships/image" Target="../media/image463.emf"/></Relationships>
</file>

<file path=ppt/drawings/_rels/vmlDrawing54.vml.rels><?xml version="1.0" encoding="UTF-8" standalone="yes"?>
<Relationships xmlns="http://schemas.openxmlformats.org/package/2006/relationships"><Relationship Id="rId8" Type="http://schemas.openxmlformats.org/officeDocument/2006/relationships/image" Target="../media/image471.emf"/><Relationship Id="rId13" Type="http://schemas.openxmlformats.org/officeDocument/2006/relationships/image" Target="../media/image476.emf"/><Relationship Id="rId18" Type="http://schemas.openxmlformats.org/officeDocument/2006/relationships/image" Target="../media/image481.emf"/><Relationship Id="rId3" Type="http://schemas.openxmlformats.org/officeDocument/2006/relationships/image" Target="../media/image466.emf"/><Relationship Id="rId21" Type="http://schemas.openxmlformats.org/officeDocument/2006/relationships/image" Target="../media/image484.emf"/><Relationship Id="rId7" Type="http://schemas.openxmlformats.org/officeDocument/2006/relationships/image" Target="../media/image470.emf"/><Relationship Id="rId12" Type="http://schemas.openxmlformats.org/officeDocument/2006/relationships/image" Target="../media/image475.emf"/><Relationship Id="rId17" Type="http://schemas.openxmlformats.org/officeDocument/2006/relationships/image" Target="../media/image480.emf"/><Relationship Id="rId2" Type="http://schemas.openxmlformats.org/officeDocument/2006/relationships/image" Target="../media/image465.emf"/><Relationship Id="rId16" Type="http://schemas.openxmlformats.org/officeDocument/2006/relationships/image" Target="../media/image479.emf"/><Relationship Id="rId20" Type="http://schemas.openxmlformats.org/officeDocument/2006/relationships/image" Target="../media/image483.emf"/><Relationship Id="rId1" Type="http://schemas.openxmlformats.org/officeDocument/2006/relationships/image" Target="../media/image464.emf"/><Relationship Id="rId6" Type="http://schemas.openxmlformats.org/officeDocument/2006/relationships/image" Target="../media/image469.emf"/><Relationship Id="rId11" Type="http://schemas.openxmlformats.org/officeDocument/2006/relationships/image" Target="../media/image474.emf"/><Relationship Id="rId24" Type="http://schemas.openxmlformats.org/officeDocument/2006/relationships/image" Target="../media/image487.emf"/><Relationship Id="rId5" Type="http://schemas.openxmlformats.org/officeDocument/2006/relationships/image" Target="../media/image468.emf"/><Relationship Id="rId15" Type="http://schemas.openxmlformats.org/officeDocument/2006/relationships/image" Target="../media/image478.emf"/><Relationship Id="rId23" Type="http://schemas.openxmlformats.org/officeDocument/2006/relationships/image" Target="../media/image486.emf"/><Relationship Id="rId10" Type="http://schemas.openxmlformats.org/officeDocument/2006/relationships/image" Target="../media/image473.emf"/><Relationship Id="rId19" Type="http://schemas.openxmlformats.org/officeDocument/2006/relationships/image" Target="../media/image482.emf"/><Relationship Id="rId4" Type="http://schemas.openxmlformats.org/officeDocument/2006/relationships/image" Target="../media/image467.emf"/><Relationship Id="rId9" Type="http://schemas.openxmlformats.org/officeDocument/2006/relationships/image" Target="../media/image472.emf"/><Relationship Id="rId14" Type="http://schemas.openxmlformats.org/officeDocument/2006/relationships/image" Target="../media/image477.emf"/><Relationship Id="rId22" Type="http://schemas.openxmlformats.org/officeDocument/2006/relationships/image" Target="../media/image485.emf"/></Relationships>
</file>

<file path=ppt/drawings/_rels/vmlDrawing55.vml.rels><?xml version="1.0" encoding="UTF-8" standalone="yes"?>
<Relationships xmlns="http://schemas.openxmlformats.org/package/2006/relationships"><Relationship Id="rId8" Type="http://schemas.openxmlformats.org/officeDocument/2006/relationships/image" Target="../media/image495.emf"/><Relationship Id="rId13" Type="http://schemas.openxmlformats.org/officeDocument/2006/relationships/image" Target="../media/image500.emf"/><Relationship Id="rId3" Type="http://schemas.openxmlformats.org/officeDocument/2006/relationships/image" Target="../media/image490.emf"/><Relationship Id="rId7" Type="http://schemas.openxmlformats.org/officeDocument/2006/relationships/image" Target="../media/image494.emf"/><Relationship Id="rId12" Type="http://schemas.openxmlformats.org/officeDocument/2006/relationships/image" Target="../media/image499.emf"/><Relationship Id="rId2" Type="http://schemas.openxmlformats.org/officeDocument/2006/relationships/image" Target="../media/image489.emf"/><Relationship Id="rId1" Type="http://schemas.openxmlformats.org/officeDocument/2006/relationships/image" Target="../media/image488.emf"/><Relationship Id="rId6" Type="http://schemas.openxmlformats.org/officeDocument/2006/relationships/image" Target="../media/image493.emf"/><Relationship Id="rId11" Type="http://schemas.openxmlformats.org/officeDocument/2006/relationships/image" Target="../media/image498.emf"/><Relationship Id="rId5" Type="http://schemas.openxmlformats.org/officeDocument/2006/relationships/image" Target="../media/image492.emf"/><Relationship Id="rId10" Type="http://schemas.openxmlformats.org/officeDocument/2006/relationships/image" Target="../media/image497.emf"/><Relationship Id="rId4" Type="http://schemas.openxmlformats.org/officeDocument/2006/relationships/image" Target="../media/image491.emf"/><Relationship Id="rId9" Type="http://schemas.openxmlformats.org/officeDocument/2006/relationships/image" Target="../media/image496.emf"/></Relationships>
</file>

<file path=ppt/drawings/_rels/vmlDrawing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emf"/><Relationship Id="rId2" Type="http://schemas.openxmlformats.org/officeDocument/2006/relationships/image" Target="../media/image502.emf"/><Relationship Id="rId1" Type="http://schemas.openxmlformats.org/officeDocument/2006/relationships/image" Target="../media/image501.emf"/><Relationship Id="rId5" Type="http://schemas.openxmlformats.org/officeDocument/2006/relationships/image" Target="../media/image505.emf"/><Relationship Id="rId4" Type="http://schemas.openxmlformats.org/officeDocument/2006/relationships/image" Target="../media/image504.emf"/></Relationships>
</file>

<file path=ppt/drawings/_rels/vmlDrawing57.vml.rels><?xml version="1.0" encoding="UTF-8" standalone="yes"?>
<Relationships xmlns="http://schemas.openxmlformats.org/package/2006/relationships"><Relationship Id="rId8" Type="http://schemas.openxmlformats.org/officeDocument/2006/relationships/image" Target="../media/image513.emf"/><Relationship Id="rId13" Type="http://schemas.openxmlformats.org/officeDocument/2006/relationships/image" Target="../media/image518.emf"/><Relationship Id="rId3" Type="http://schemas.openxmlformats.org/officeDocument/2006/relationships/image" Target="../media/image508.emf"/><Relationship Id="rId7" Type="http://schemas.openxmlformats.org/officeDocument/2006/relationships/image" Target="../media/image512.emf"/><Relationship Id="rId12" Type="http://schemas.openxmlformats.org/officeDocument/2006/relationships/image" Target="../media/image517.emf"/><Relationship Id="rId2" Type="http://schemas.openxmlformats.org/officeDocument/2006/relationships/image" Target="../media/image507.emf"/><Relationship Id="rId1" Type="http://schemas.openxmlformats.org/officeDocument/2006/relationships/image" Target="../media/image506.emf"/><Relationship Id="rId6" Type="http://schemas.openxmlformats.org/officeDocument/2006/relationships/image" Target="../media/image511.emf"/><Relationship Id="rId11" Type="http://schemas.openxmlformats.org/officeDocument/2006/relationships/image" Target="../media/image516.emf"/><Relationship Id="rId5" Type="http://schemas.openxmlformats.org/officeDocument/2006/relationships/image" Target="../media/image510.emf"/><Relationship Id="rId10" Type="http://schemas.openxmlformats.org/officeDocument/2006/relationships/image" Target="../media/image515.emf"/><Relationship Id="rId4" Type="http://schemas.openxmlformats.org/officeDocument/2006/relationships/image" Target="../media/image509.emf"/><Relationship Id="rId9" Type="http://schemas.openxmlformats.org/officeDocument/2006/relationships/image" Target="../media/image514.emf"/></Relationships>
</file>

<file path=ppt/drawings/_rels/vmlDrawing58.vml.rels><?xml version="1.0" encoding="UTF-8" standalone="yes"?>
<Relationships xmlns="http://schemas.openxmlformats.org/package/2006/relationships"><Relationship Id="rId8" Type="http://schemas.openxmlformats.org/officeDocument/2006/relationships/image" Target="../media/image526.emf"/><Relationship Id="rId3" Type="http://schemas.openxmlformats.org/officeDocument/2006/relationships/image" Target="../media/image521.emf"/><Relationship Id="rId7" Type="http://schemas.openxmlformats.org/officeDocument/2006/relationships/image" Target="../media/image525.emf"/><Relationship Id="rId2" Type="http://schemas.openxmlformats.org/officeDocument/2006/relationships/image" Target="../media/image520.emf"/><Relationship Id="rId1" Type="http://schemas.openxmlformats.org/officeDocument/2006/relationships/image" Target="../media/image519.emf"/><Relationship Id="rId6" Type="http://schemas.openxmlformats.org/officeDocument/2006/relationships/image" Target="../media/image524.emf"/><Relationship Id="rId5" Type="http://schemas.openxmlformats.org/officeDocument/2006/relationships/image" Target="../media/image523.emf"/><Relationship Id="rId4" Type="http://schemas.openxmlformats.org/officeDocument/2006/relationships/image" Target="../media/image522.emf"/><Relationship Id="rId9" Type="http://schemas.openxmlformats.org/officeDocument/2006/relationships/image" Target="../media/image527.emf"/></Relationships>
</file>

<file path=ppt/drawings/_rels/vmlDrawing5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wmf"/><Relationship Id="rId7" Type="http://schemas.openxmlformats.org/officeDocument/2006/relationships/image" Target="../media/image540.wmf"/><Relationship Id="rId2" Type="http://schemas.openxmlformats.org/officeDocument/2006/relationships/image" Target="../media/image435.wmf"/><Relationship Id="rId1" Type="http://schemas.openxmlformats.org/officeDocument/2006/relationships/image" Target="../media/image434.wmf"/><Relationship Id="rId6" Type="http://schemas.openxmlformats.org/officeDocument/2006/relationships/image" Target="../media/image539.wmf"/><Relationship Id="rId5" Type="http://schemas.openxmlformats.org/officeDocument/2006/relationships/image" Target="../media/image538.wmf"/><Relationship Id="rId4" Type="http://schemas.openxmlformats.org/officeDocument/2006/relationships/image" Target="../media/image537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90.wmf"/><Relationship Id="rId3" Type="http://schemas.openxmlformats.org/officeDocument/2006/relationships/image" Target="../media/image85.wmf"/><Relationship Id="rId7" Type="http://schemas.openxmlformats.org/officeDocument/2006/relationships/image" Target="../media/image89.wmf"/><Relationship Id="rId2" Type="http://schemas.openxmlformats.org/officeDocument/2006/relationships/image" Target="../media/image84.wmf"/><Relationship Id="rId1" Type="http://schemas.openxmlformats.org/officeDocument/2006/relationships/image" Target="../media/image29.wmf"/><Relationship Id="rId6" Type="http://schemas.openxmlformats.org/officeDocument/2006/relationships/image" Target="../media/image88.wmf"/><Relationship Id="rId5" Type="http://schemas.openxmlformats.org/officeDocument/2006/relationships/image" Target="../media/image87.wmf"/><Relationship Id="rId10" Type="http://schemas.openxmlformats.org/officeDocument/2006/relationships/image" Target="../media/image92.wmf"/><Relationship Id="rId4" Type="http://schemas.openxmlformats.org/officeDocument/2006/relationships/image" Target="../media/image86.wmf"/><Relationship Id="rId9" Type="http://schemas.openxmlformats.org/officeDocument/2006/relationships/image" Target="../media/image91.wmf"/></Relationships>
</file>

<file path=ppt/drawings/_rels/vmlDrawing60.vml.rels><?xml version="1.0" encoding="UTF-8" standalone="yes"?>
<Relationships xmlns="http://schemas.openxmlformats.org/package/2006/relationships"><Relationship Id="rId8" Type="http://schemas.openxmlformats.org/officeDocument/2006/relationships/image" Target="../media/image548.wmf"/><Relationship Id="rId3" Type="http://schemas.openxmlformats.org/officeDocument/2006/relationships/image" Target="../media/image543.wmf"/><Relationship Id="rId7" Type="http://schemas.openxmlformats.org/officeDocument/2006/relationships/image" Target="../media/image547.wmf"/><Relationship Id="rId2" Type="http://schemas.openxmlformats.org/officeDocument/2006/relationships/image" Target="../media/image542.wmf"/><Relationship Id="rId1" Type="http://schemas.openxmlformats.org/officeDocument/2006/relationships/image" Target="../media/image541.wmf"/><Relationship Id="rId6" Type="http://schemas.openxmlformats.org/officeDocument/2006/relationships/image" Target="../media/image546.wmf"/><Relationship Id="rId11" Type="http://schemas.openxmlformats.org/officeDocument/2006/relationships/image" Target="../media/image551.wmf"/><Relationship Id="rId5" Type="http://schemas.openxmlformats.org/officeDocument/2006/relationships/image" Target="../media/image545.wmf"/><Relationship Id="rId10" Type="http://schemas.openxmlformats.org/officeDocument/2006/relationships/image" Target="../media/image550.wmf"/><Relationship Id="rId4" Type="http://schemas.openxmlformats.org/officeDocument/2006/relationships/image" Target="../media/image544.wmf"/><Relationship Id="rId9" Type="http://schemas.openxmlformats.org/officeDocument/2006/relationships/image" Target="../media/image549.wmf"/></Relationships>
</file>

<file path=ppt/drawings/_rels/vmlDrawing61.vml.rels><?xml version="1.0" encoding="UTF-8" standalone="yes"?>
<Relationships xmlns="http://schemas.openxmlformats.org/package/2006/relationships"><Relationship Id="rId8" Type="http://schemas.openxmlformats.org/officeDocument/2006/relationships/image" Target="../media/image559.wmf"/><Relationship Id="rId3" Type="http://schemas.openxmlformats.org/officeDocument/2006/relationships/image" Target="../media/image555.wmf"/><Relationship Id="rId7" Type="http://schemas.openxmlformats.org/officeDocument/2006/relationships/image" Target="../media/image558.wmf"/><Relationship Id="rId2" Type="http://schemas.openxmlformats.org/officeDocument/2006/relationships/image" Target="../media/image554.wmf"/><Relationship Id="rId1" Type="http://schemas.openxmlformats.org/officeDocument/2006/relationships/image" Target="../media/image553.wmf"/><Relationship Id="rId6" Type="http://schemas.openxmlformats.org/officeDocument/2006/relationships/image" Target="../media/image557.wmf"/><Relationship Id="rId11" Type="http://schemas.openxmlformats.org/officeDocument/2006/relationships/image" Target="../media/image550.wmf"/><Relationship Id="rId5" Type="http://schemas.openxmlformats.org/officeDocument/2006/relationships/image" Target="../media/image551.wmf"/><Relationship Id="rId10" Type="http://schemas.openxmlformats.org/officeDocument/2006/relationships/image" Target="../media/image549.wmf"/><Relationship Id="rId4" Type="http://schemas.openxmlformats.org/officeDocument/2006/relationships/image" Target="../media/image556.wmf"/><Relationship Id="rId9" Type="http://schemas.openxmlformats.org/officeDocument/2006/relationships/image" Target="../media/image560.wmf"/></Relationships>
</file>

<file path=ppt/drawings/_rels/vmlDrawing6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8.wmf"/><Relationship Id="rId7" Type="http://schemas.openxmlformats.org/officeDocument/2006/relationships/image" Target="../media/image572.wmf"/><Relationship Id="rId2" Type="http://schemas.openxmlformats.org/officeDocument/2006/relationships/image" Target="../media/image567.wmf"/><Relationship Id="rId1" Type="http://schemas.openxmlformats.org/officeDocument/2006/relationships/image" Target="../media/image566.wmf"/><Relationship Id="rId6" Type="http://schemas.openxmlformats.org/officeDocument/2006/relationships/image" Target="../media/image571.wmf"/><Relationship Id="rId5" Type="http://schemas.openxmlformats.org/officeDocument/2006/relationships/image" Target="../media/image570.wmf"/><Relationship Id="rId4" Type="http://schemas.openxmlformats.org/officeDocument/2006/relationships/image" Target="../media/image569.wmf"/></Relationships>
</file>

<file path=ppt/drawings/_rels/vmlDrawing63.v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wmf"/><Relationship Id="rId13" Type="http://schemas.openxmlformats.org/officeDocument/2006/relationships/image" Target="../media/image585.wmf"/><Relationship Id="rId18" Type="http://schemas.openxmlformats.org/officeDocument/2006/relationships/image" Target="../media/image590.wmf"/><Relationship Id="rId3" Type="http://schemas.openxmlformats.org/officeDocument/2006/relationships/image" Target="../media/image575.wmf"/><Relationship Id="rId7" Type="http://schemas.openxmlformats.org/officeDocument/2006/relationships/image" Target="../media/image579.wmf"/><Relationship Id="rId12" Type="http://schemas.openxmlformats.org/officeDocument/2006/relationships/image" Target="../media/image584.wmf"/><Relationship Id="rId17" Type="http://schemas.openxmlformats.org/officeDocument/2006/relationships/image" Target="../media/image589.wmf"/><Relationship Id="rId2" Type="http://schemas.openxmlformats.org/officeDocument/2006/relationships/image" Target="../media/image574.wmf"/><Relationship Id="rId16" Type="http://schemas.openxmlformats.org/officeDocument/2006/relationships/image" Target="../media/image588.wmf"/><Relationship Id="rId1" Type="http://schemas.openxmlformats.org/officeDocument/2006/relationships/image" Target="../media/image573.wmf"/><Relationship Id="rId6" Type="http://schemas.openxmlformats.org/officeDocument/2006/relationships/image" Target="../media/image578.wmf"/><Relationship Id="rId11" Type="http://schemas.openxmlformats.org/officeDocument/2006/relationships/image" Target="../media/image583.wmf"/><Relationship Id="rId5" Type="http://schemas.openxmlformats.org/officeDocument/2006/relationships/image" Target="../media/image577.wmf"/><Relationship Id="rId15" Type="http://schemas.openxmlformats.org/officeDocument/2006/relationships/image" Target="../media/image587.wmf"/><Relationship Id="rId10" Type="http://schemas.openxmlformats.org/officeDocument/2006/relationships/image" Target="../media/image582.wmf"/><Relationship Id="rId19" Type="http://schemas.openxmlformats.org/officeDocument/2006/relationships/image" Target="../media/image591.wmf"/><Relationship Id="rId4" Type="http://schemas.openxmlformats.org/officeDocument/2006/relationships/image" Target="../media/image576.wmf"/><Relationship Id="rId9" Type="http://schemas.openxmlformats.org/officeDocument/2006/relationships/image" Target="../media/image581.wmf"/><Relationship Id="rId14" Type="http://schemas.openxmlformats.org/officeDocument/2006/relationships/image" Target="../media/image586.wmf"/></Relationships>
</file>

<file path=ppt/drawings/_rels/vmlDrawing64.v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wmf"/><Relationship Id="rId3" Type="http://schemas.openxmlformats.org/officeDocument/2006/relationships/image" Target="../media/image595.wmf"/><Relationship Id="rId7" Type="http://schemas.openxmlformats.org/officeDocument/2006/relationships/image" Target="../media/image599.wmf"/><Relationship Id="rId12" Type="http://schemas.openxmlformats.org/officeDocument/2006/relationships/image" Target="../media/image604.wmf"/><Relationship Id="rId2" Type="http://schemas.openxmlformats.org/officeDocument/2006/relationships/image" Target="../media/image594.wmf"/><Relationship Id="rId1" Type="http://schemas.openxmlformats.org/officeDocument/2006/relationships/image" Target="../media/image593.wmf"/><Relationship Id="rId6" Type="http://schemas.openxmlformats.org/officeDocument/2006/relationships/image" Target="../media/image598.wmf"/><Relationship Id="rId11" Type="http://schemas.openxmlformats.org/officeDocument/2006/relationships/image" Target="../media/image603.wmf"/><Relationship Id="rId5" Type="http://schemas.openxmlformats.org/officeDocument/2006/relationships/image" Target="../media/image597.wmf"/><Relationship Id="rId10" Type="http://schemas.openxmlformats.org/officeDocument/2006/relationships/image" Target="../media/image602.wmf"/><Relationship Id="rId4" Type="http://schemas.openxmlformats.org/officeDocument/2006/relationships/image" Target="../media/image596.wmf"/><Relationship Id="rId9" Type="http://schemas.openxmlformats.org/officeDocument/2006/relationships/image" Target="../media/image601.wmf"/></Relationships>
</file>

<file path=ppt/drawings/_rels/vmlDrawing6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7.wmf"/><Relationship Id="rId2" Type="http://schemas.openxmlformats.org/officeDocument/2006/relationships/image" Target="../media/image606.wmf"/><Relationship Id="rId1" Type="http://schemas.openxmlformats.org/officeDocument/2006/relationships/image" Target="../media/image605.wmf"/><Relationship Id="rId4" Type="http://schemas.openxmlformats.org/officeDocument/2006/relationships/image" Target="../media/image608.wmf"/></Relationships>
</file>

<file path=ppt/drawings/_rels/vmlDrawing66.vml.rels><?xml version="1.0" encoding="UTF-8" standalone="yes"?>
<Relationships xmlns="http://schemas.openxmlformats.org/package/2006/relationships"><Relationship Id="rId8" Type="http://schemas.openxmlformats.org/officeDocument/2006/relationships/image" Target="../media/image616.wmf"/><Relationship Id="rId3" Type="http://schemas.openxmlformats.org/officeDocument/2006/relationships/image" Target="../media/image611.wmf"/><Relationship Id="rId7" Type="http://schemas.openxmlformats.org/officeDocument/2006/relationships/image" Target="../media/image615.wmf"/><Relationship Id="rId2" Type="http://schemas.openxmlformats.org/officeDocument/2006/relationships/image" Target="../media/image610.wmf"/><Relationship Id="rId1" Type="http://schemas.openxmlformats.org/officeDocument/2006/relationships/image" Target="../media/image609.wmf"/><Relationship Id="rId6" Type="http://schemas.openxmlformats.org/officeDocument/2006/relationships/image" Target="../media/image614.wmf"/><Relationship Id="rId5" Type="http://schemas.openxmlformats.org/officeDocument/2006/relationships/image" Target="../media/image613.wmf"/><Relationship Id="rId10" Type="http://schemas.openxmlformats.org/officeDocument/2006/relationships/image" Target="../media/image618.wmf"/><Relationship Id="rId4" Type="http://schemas.openxmlformats.org/officeDocument/2006/relationships/image" Target="../media/image612.wmf"/><Relationship Id="rId9" Type="http://schemas.openxmlformats.org/officeDocument/2006/relationships/image" Target="../media/image617.w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9.w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0.wmf"/></Relationships>
</file>

<file path=ppt/drawings/_rels/vmlDrawing6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3.wmf"/><Relationship Id="rId2" Type="http://schemas.openxmlformats.org/officeDocument/2006/relationships/image" Target="../media/image622.wmf"/><Relationship Id="rId1" Type="http://schemas.openxmlformats.org/officeDocument/2006/relationships/image" Target="../media/image621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wmf"/><Relationship Id="rId13" Type="http://schemas.openxmlformats.org/officeDocument/2006/relationships/image" Target="../media/image107.wmf"/><Relationship Id="rId3" Type="http://schemas.openxmlformats.org/officeDocument/2006/relationships/image" Target="../media/image98.wmf"/><Relationship Id="rId7" Type="http://schemas.openxmlformats.org/officeDocument/2006/relationships/image" Target="../media/image101.wmf"/><Relationship Id="rId12" Type="http://schemas.openxmlformats.org/officeDocument/2006/relationships/image" Target="../media/image106.wmf"/><Relationship Id="rId2" Type="http://schemas.openxmlformats.org/officeDocument/2006/relationships/image" Target="../media/image97.wmf"/><Relationship Id="rId1" Type="http://schemas.openxmlformats.org/officeDocument/2006/relationships/image" Target="../media/image96.wmf"/><Relationship Id="rId6" Type="http://schemas.openxmlformats.org/officeDocument/2006/relationships/image" Target="../media/image100.wmf"/><Relationship Id="rId11" Type="http://schemas.openxmlformats.org/officeDocument/2006/relationships/image" Target="../media/image105.wmf"/><Relationship Id="rId5" Type="http://schemas.openxmlformats.org/officeDocument/2006/relationships/image" Target="../media/image29.wmf"/><Relationship Id="rId15" Type="http://schemas.openxmlformats.org/officeDocument/2006/relationships/image" Target="../media/image109.wmf"/><Relationship Id="rId10" Type="http://schemas.openxmlformats.org/officeDocument/2006/relationships/image" Target="../media/image104.wmf"/><Relationship Id="rId4" Type="http://schemas.openxmlformats.org/officeDocument/2006/relationships/image" Target="../media/image99.wmf"/><Relationship Id="rId9" Type="http://schemas.openxmlformats.org/officeDocument/2006/relationships/image" Target="../media/image103.wmf"/><Relationship Id="rId14" Type="http://schemas.openxmlformats.org/officeDocument/2006/relationships/image" Target="../media/image108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wmf"/><Relationship Id="rId13" Type="http://schemas.openxmlformats.org/officeDocument/2006/relationships/image" Target="../media/image120.wmf"/><Relationship Id="rId3" Type="http://schemas.openxmlformats.org/officeDocument/2006/relationships/image" Target="../media/image110.wmf"/><Relationship Id="rId7" Type="http://schemas.openxmlformats.org/officeDocument/2006/relationships/image" Target="../media/image114.wmf"/><Relationship Id="rId12" Type="http://schemas.openxmlformats.org/officeDocument/2006/relationships/image" Target="../media/image119.wmf"/><Relationship Id="rId2" Type="http://schemas.openxmlformats.org/officeDocument/2006/relationships/image" Target="../media/image24.wmf"/><Relationship Id="rId16" Type="http://schemas.openxmlformats.org/officeDocument/2006/relationships/image" Target="../media/image123.wmf"/><Relationship Id="rId1" Type="http://schemas.openxmlformats.org/officeDocument/2006/relationships/image" Target="../media/image23.wmf"/><Relationship Id="rId6" Type="http://schemas.openxmlformats.org/officeDocument/2006/relationships/image" Target="../media/image113.wmf"/><Relationship Id="rId11" Type="http://schemas.openxmlformats.org/officeDocument/2006/relationships/image" Target="../media/image118.wmf"/><Relationship Id="rId5" Type="http://schemas.openxmlformats.org/officeDocument/2006/relationships/image" Target="../media/image112.wmf"/><Relationship Id="rId15" Type="http://schemas.openxmlformats.org/officeDocument/2006/relationships/image" Target="../media/image122.wmf"/><Relationship Id="rId10" Type="http://schemas.openxmlformats.org/officeDocument/2006/relationships/image" Target="../media/image117.wmf"/><Relationship Id="rId4" Type="http://schemas.openxmlformats.org/officeDocument/2006/relationships/image" Target="../media/image111.wmf"/><Relationship Id="rId9" Type="http://schemas.openxmlformats.org/officeDocument/2006/relationships/image" Target="../media/image116.wmf"/><Relationship Id="rId14" Type="http://schemas.openxmlformats.org/officeDocument/2006/relationships/image" Target="../media/image121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emf"/><Relationship Id="rId1" Type="http://schemas.openxmlformats.org/officeDocument/2006/relationships/image" Target="../media/image12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275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57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60800" y="0"/>
            <a:ext cx="295275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57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4038"/>
            <a:ext cx="295275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57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60800" y="9444038"/>
            <a:ext cx="295275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A3E3409-6312-4CDF-A360-50E0D722765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27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1" hangingPunct="1">
              <a:lnSpc>
                <a:spcPct val="110000"/>
              </a:lnSpc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62388" y="0"/>
            <a:ext cx="29527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 eaLnBrk="1" hangingPunct="1">
              <a:lnSpc>
                <a:spcPct val="110000"/>
              </a:lnSpc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6838" y="746125"/>
            <a:ext cx="6624637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8050" y="4722813"/>
            <a:ext cx="4999038" cy="1135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40900"/>
            <a:ext cx="29527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eaLnBrk="1" hangingPunct="1">
              <a:lnSpc>
                <a:spcPct val="110000"/>
              </a:lnSpc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62388" y="9740900"/>
            <a:ext cx="295275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 eaLnBrk="1" hangingPunct="1">
              <a:lnSpc>
                <a:spcPct val="110000"/>
              </a:lnSpc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C6E7B306-BB76-4F0D-8B77-0DD72CEF1C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 userDrawn="1"/>
        </p:nvSpPr>
        <p:spPr bwMode="auto">
          <a:xfrm>
            <a:off x="7831138" y="0"/>
            <a:ext cx="37734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mtClean="0"/>
              <a:t>第三章  微分中值定理与导数的应用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144463" y="365125"/>
            <a:ext cx="11903075" cy="762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5000">
                <a:schemeClr val="accent1">
                  <a:lumMod val="45000"/>
                  <a:lumOff val="55000"/>
                </a:schemeClr>
              </a:gs>
              <a:gs pos="7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5950" y="0"/>
            <a:ext cx="8001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22C891-6F07-4882-8C97-0A468CCBE360}" type="datetime11">
              <a:rPr lang="zh-CN" altLang="en-US"/>
              <a:pPr>
                <a:defRPr/>
              </a:pPr>
              <a:t>16:22:11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6F5D40-9766-436A-9F33-3761DB512E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9749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A16B76-6527-4965-A0A9-65A7D7E9C99E}" type="datetime11">
              <a:rPr lang="zh-CN" altLang="en-US"/>
              <a:pPr>
                <a:defRPr/>
              </a:pPr>
              <a:t>16:22:11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EE2C2C-193B-4F11-BB2C-22BC37FA218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182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DAD556-04A2-4CB0-8066-47432D8587B4}" type="datetime11">
              <a:rPr lang="zh-CN" altLang="en-US"/>
              <a:pPr>
                <a:defRPr/>
              </a:pPr>
              <a:t>16:22:11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3EE669-1294-42A3-AD01-4B5242B9886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91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>
            <a:spLocks noChangeArrowheads="1"/>
          </p:cNvSpPr>
          <p:nvPr userDrawn="1"/>
        </p:nvSpPr>
        <p:spPr bwMode="auto">
          <a:xfrm>
            <a:off x="7831138" y="0"/>
            <a:ext cx="37734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mtClean="0"/>
              <a:t>第三章  微分中值定理与导数的应用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144463" y="365125"/>
            <a:ext cx="11903075" cy="762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5000">
                <a:schemeClr val="accent1">
                  <a:lumMod val="45000"/>
                  <a:lumOff val="55000"/>
                </a:schemeClr>
              </a:gs>
              <a:gs pos="7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0A3BEE-B4D5-41FD-B3D9-E248573D317E}" type="datetime11">
              <a:rPr lang="zh-CN" altLang="en-US"/>
              <a:pPr>
                <a:defRPr/>
              </a:pPr>
              <a:t>16:22:11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F25C7E-C12E-48EB-BEC1-7B6894F42EA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02855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12C44F-D404-4509-B009-D3E8CDC382AE}" type="datetime11">
              <a:rPr lang="zh-CN" altLang="en-US"/>
              <a:pPr>
                <a:defRPr/>
              </a:pPr>
              <a:t>16:22:11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85998E-F448-41EE-B38A-47F66C42A8D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0794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FB6F6D-E294-4597-9714-968467416947}" type="datetime11">
              <a:rPr lang="zh-CN" altLang="en-US"/>
              <a:pPr>
                <a:defRPr/>
              </a:pPr>
              <a:t>16:22:11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2B0F40-3572-423E-8EBE-9F1FC2D437E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7076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059297-A05F-45A5-8BF3-0495FF018124}" type="datetime11">
              <a:rPr lang="zh-CN" altLang="en-US"/>
              <a:pPr>
                <a:defRPr/>
              </a:pPr>
              <a:t>16:22:11</a:t>
            </a:fld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0955CC-0BA4-4623-833D-5F2BC03DD71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2150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D5AD4C-2254-4A49-9D19-172390822604}" type="datetime11">
              <a:rPr lang="zh-CN" altLang="en-US"/>
              <a:pPr>
                <a:defRPr/>
              </a:pPr>
              <a:t>16:22:11</a:t>
            </a:fld>
            <a:endParaRPr lang="en-US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229E6E-E1E1-43AB-9818-02E8D47AAF1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1489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FB1D45-F7F1-4AA0-A1DE-C12ED48247A7}" type="datetime11">
              <a:rPr lang="zh-CN" altLang="en-US"/>
              <a:pPr>
                <a:defRPr/>
              </a:pPr>
              <a:t>16:22:11</a:t>
            </a:fld>
            <a:endParaRPr lang="en-US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7035C0-EF58-4B54-989D-2D1A2F2E82E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0713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3A1E70-23C6-4F41-81A6-545469976A9F}" type="datetime11">
              <a:rPr lang="zh-CN" altLang="en-US"/>
              <a:pPr>
                <a:defRPr/>
              </a:pPr>
              <a:t>16:22:11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368600-1F5B-4348-BC3D-3A470A2F8BE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922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5AC73E-CFAF-4BD3-AFDB-E9B905A36FF3}" type="datetime11">
              <a:rPr lang="zh-CN" altLang="en-US"/>
              <a:pPr>
                <a:defRPr/>
              </a:pPr>
              <a:t>16:22:11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4B329-3E85-4B61-971B-F3036A69A97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6865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818188" y="0"/>
            <a:ext cx="798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F79CB76-09F3-4CAB-8BA7-863571C26B61}" type="datetime11">
              <a:rPr lang="zh-CN" altLang="en-US"/>
              <a:pPr>
                <a:defRPr/>
              </a:pPr>
              <a:t>16:22:11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35DC38B-B167-4189-8AF3-4BF459B4D86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29" name="AutoShape 7">
            <a:hlinkClick r:id="" action="ppaction://noaction" highlightClick="1"/>
            <a:hlinkHover r:id="" action="ppaction://noaction" highlightClick="1"/>
          </p:cNvPr>
          <p:cNvSpPr>
            <a:spLocks noChangeArrowheads="1"/>
          </p:cNvSpPr>
          <p:nvPr userDrawn="1"/>
        </p:nvSpPr>
        <p:spPr bwMode="auto">
          <a:xfrm>
            <a:off x="0" y="0"/>
            <a:ext cx="119063" cy="685800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  <a:defRPr/>
            </a:pPr>
            <a:endParaRPr lang="zh-CN" altLang="zh-CN" sz="2800" b="1" smtClean="0">
              <a:latin typeface="Times New Roman" panose="02020603050405020304" pitchFamily="18" charset="0"/>
            </a:endParaRPr>
          </a:p>
        </p:txBody>
      </p:sp>
      <p:sp>
        <p:nvSpPr>
          <p:cNvPr id="1030" name="AutoShape 8">
            <a:hlinkClick r:id="" action="ppaction://noaction" highlightClick="1"/>
            <a:hlinkHover r:id="" action="ppaction://noaction" highlightClick="1"/>
          </p:cNvPr>
          <p:cNvSpPr>
            <a:spLocks noChangeArrowheads="1"/>
          </p:cNvSpPr>
          <p:nvPr userDrawn="1"/>
        </p:nvSpPr>
        <p:spPr bwMode="auto">
          <a:xfrm>
            <a:off x="12072938" y="0"/>
            <a:ext cx="119062" cy="685800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  <a:defRPr/>
            </a:pPr>
            <a:endParaRPr lang="zh-CN" altLang="zh-CN" sz="2800" b="1" smtClean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hf sldNum="0" hdr="0" ft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25.bin"/><Relationship Id="rId18" Type="http://schemas.openxmlformats.org/officeDocument/2006/relationships/image" Target="../media/image102.wmf"/><Relationship Id="rId26" Type="http://schemas.openxmlformats.org/officeDocument/2006/relationships/oleObject" Target="../embeddings/oleObject132.bin"/><Relationship Id="rId3" Type="http://schemas.openxmlformats.org/officeDocument/2006/relationships/oleObject" Target="../embeddings/oleObject120.bin"/><Relationship Id="rId21" Type="http://schemas.openxmlformats.org/officeDocument/2006/relationships/oleObject" Target="../embeddings/oleObject129.bin"/><Relationship Id="rId7" Type="http://schemas.openxmlformats.org/officeDocument/2006/relationships/oleObject" Target="../embeddings/oleObject122.bin"/><Relationship Id="rId12" Type="http://schemas.openxmlformats.org/officeDocument/2006/relationships/image" Target="../media/image29.wmf"/><Relationship Id="rId17" Type="http://schemas.openxmlformats.org/officeDocument/2006/relationships/oleObject" Target="../embeddings/oleObject127.bin"/><Relationship Id="rId25" Type="http://schemas.openxmlformats.org/officeDocument/2006/relationships/image" Target="../media/image105.wmf"/><Relationship Id="rId33" Type="http://schemas.openxmlformats.org/officeDocument/2006/relationships/image" Target="../media/image109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1.wmf"/><Relationship Id="rId20" Type="http://schemas.openxmlformats.org/officeDocument/2006/relationships/image" Target="../media/image103.wmf"/><Relationship Id="rId29" Type="http://schemas.openxmlformats.org/officeDocument/2006/relationships/image" Target="../media/image107.w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97.wmf"/><Relationship Id="rId11" Type="http://schemas.openxmlformats.org/officeDocument/2006/relationships/oleObject" Target="../embeddings/oleObject124.bin"/><Relationship Id="rId24" Type="http://schemas.openxmlformats.org/officeDocument/2006/relationships/oleObject" Target="../embeddings/oleObject131.bin"/><Relationship Id="rId32" Type="http://schemas.openxmlformats.org/officeDocument/2006/relationships/oleObject" Target="../embeddings/oleObject135.bin"/><Relationship Id="rId5" Type="http://schemas.openxmlformats.org/officeDocument/2006/relationships/oleObject" Target="../embeddings/oleObject121.bin"/><Relationship Id="rId15" Type="http://schemas.openxmlformats.org/officeDocument/2006/relationships/oleObject" Target="../embeddings/oleObject126.bin"/><Relationship Id="rId23" Type="http://schemas.openxmlformats.org/officeDocument/2006/relationships/oleObject" Target="../embeddings/oleObject130.bin"/><Relationship Id="rId28" Type="http://schemas.openxmlformats.org/officeDocument/2006/relationships/oleObject" Target="../embeddings/oleObject133.bin"/><Relationship Id="rId10" Type="http://schemas.openxmlformats.org/officeDocument/2006/relationships/image" Target="../media/image99.wmf"/><Relationship Id="rId19" Type="http://schemas.openxmlformats.org/officeDocument/2006/relationships/oleObject" Target="../embeddings/oleObject128.bin"/><Relationship Id="rId31" Type="http://schemas.openxmlformats.org/officeDocument/2006/relationships/image" Target="../media/image108.wmf"/><Relationship Id="rId4" Type="http://schemas.openxmlformats.org/officeDocument/2006/relationships/image" Target="../media/image96.wmf"/><Relationship Id="rId9" Type="http://schemas.openxmlformats.org/officeDocument/2006/relationships/oleObject" Target="../embeddings/oleObject123.bin"/><Relationship Id="rId14" Type="http://schemas.openxmlformats.org/officeDocument/2006/relationships/image" Target="../media/image100.wmf"/><Relationship Id="rId22" Type="http://schemas.openxmlformats.org/officeDocument/2006/relationships/image" Target="../media/image104.wmf"/><Relationship Id="rId27" Type="http://schemas.openxmlformats.org/officeDocument/2006/relationships/image" Target="../media/image106.wmf"/><Relationship Id="rId30" Type="http://schemas.openxmlformats.org/officeDocument/2006/relationships/oleObject" Target="../embeddings/oleObject134.bin"/><Relationship Id="rId8" Type="http://schemas.openxmlformats.org/officeDocument/2006/relationships/image" Target="../media/image98.wmf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7.wmf"/><Relationship Id="rId3" Type="http://schemas.openxmlformats.org/officeDocument/2006/relationships/oleObject" Target="../embeddings/oleObject568.bin"/><Relationship Id="rId7" Type="http://schemas.openxmlformats.org/officeDocument/2006/relationships/oleObject" Target="../embeddings/oleObject57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5.vml"/><Relationship Id="rId6" Type="http://schemas.openxmlformats.org/officeDocument/2006/relationships/image" Target="../media/image606.wmf"/><Relationship Id="rId11" Type="http://schemas.openxmlformats.org/officeDocument/2006/relationships/image" Target="../media/image621.png"/><Relationship Id="rId5" Type="http://schemas.openxmlformats.org/officeDocument/2006/relationships/oleObject" Target="../embeddings/oleObject569.bin"/><Relationship Id="rId10" Type="http://schemas.openxmlformats.org/officeDocument/2006/relationships/image" Target="../media/image608.wmf"/><Relationship Id="rId4" Type="http://schemas.openxmlformats.org/officeDocument/2006/relationships/image" Target="../media/image605.wmf"/><Relationship Id="rId9" Type="http://schemas.openxmlformats.org/officeDocument/2006/relationships/oleObject" Target="../embeddings/oleObject571.bin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3.png"/><Relationship Id="rId2" Type="http://schemas.openxmlformats.org/officeDocument/2006/relationships/image" Target="../media/image6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6.png"/><Relationship Id="rId5" Type="http://schemas.openxmlformats.org/officeDocument/2006/relationships/image" Target="../media/image625.png"/><Relationship Id="rId4" Type="http://schemas.openxmlformats.org/officeDocument/2006/relationships/image" Target="../media/image624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wmf"/><Relationship Id="rId13" Type="http://schemas.openxmlformats.org/officeDocument/2006/relationships/oleObject" Target="../embeddings/oleObject577.bin"/><Relationship Id="rId18" Type="http://schemas.openxmlformats.org/officeDocument/2006/relationships/oleObject" Target="../embeddings/oleObject580.bin"/><Relationship Id="rId26" Type="http://schemas.openxmlformats.org/officeDocument/2006/relationships/oleObject" Target="../embeddings/oleObject586.bin"/><Relationship Id="rId3" Type="http://schemas.openxmlformats.org/officeDocument/2006/relationships/oleObject" Target="../embeddings/oleObject572.bin"/><Relationship Id="rId21" Type="http://schemas.openxmlformats.org/officeDocument/2006/relationships/image" Target="../media/image617.wmf"/><Relationship Id="rId7" Type="http://schemas.openxmlformats.org/officeDocument/2006/relationships/oleObject" Target="../embeddings/oleObject574.bin"/><Relationship Id="rId12" Type="http://schemas.openxmlformats.org/officeDocument/2006/relationships/image" Target="../media/image613.wmf"/><Relationship Id="rId17" Type="http://schemas.openxmlformats.org/officeDocument/2006/relationships/oleObject" Target="../embeddings/oleObject579.bin"/><Relationship Id="rId25" Type="http://schemas.openxmlformats.org/officeDocument/2006/relationships/oleObject" Target="../embeddings/oleObject58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15.wmf"/><Relationship Id="rId20" Type="http://schemas.openxmlformats.org/officeDocument/2006/relationships/oleObject" Target="../embeddings/oleObject581.bin"/><Relationship Id="rId1" Type="http://schemas.openxmlformats.org/officeDocument/2006/relationships/vmlDrawing" Target="../drawings/vmlDrawing66.vml"/><Relationship Id="rId6" Type="http://schemas.openxmlformats.org/officeDocument/2006/relationships/image" Target="../media/image610.wmf"/><Relationship Id="rId11" Type="http://schemas.openxmlformats.org/officeDocument/2006/relationships/oleObject" Target="../embeddings/oleObject576.bin"/><Relationship Id="rId24" Type="http://schemas.openxmlformats.org/officeDocument/2006/relationships/oleObject" Target="../embeddings/oleObject584.bin"/><Relationship Id="rId5" Type="http://schemas.openxmlformats.org/officeDocument/2006/relationships/oleObject" Target="../embeddings/oleObject573.bin"/><Relationship Id="rId15" Type="http://schemas.openxmlformats.org/officeDocument/2006/relationships/oleObject" Target="../embeddings/oleObject578.bin"/><Relationship Id="rId23" Type="http://schemas.openxmlformats.org/officeDocument/2006/relationships/oleObject" Target="../embeddings/oleObject583.bin"/><Relationship Id="rId28" Type="http://schemas.openxmlformats.org/officeDocument/2006/relationships/image" Target="../media/image618.wmf"/><Relationship Id="rId10" Type="http://schemas.openxmlformats.org/officeDocument/2006/relationships/image" Target="../media/image612.wmf"/><Relationship Id="rId19" Type="http://schemas.openxmlformats.org/officeDocument/2006/relationships/image" Target="../media/image616.wmf"/><Relationship Id="rId4" Type="http://schemas.openxmlformats.org/officeDocument/2006/relationships/image" Target="../media/image609.wmf"/><Relationship Id="rId9" Type="http://schemas.openxmlformats.org/officeDocument/2006/relationships/oleObject" Target="../embeddings/oleObject575.bin"/><Relationship Id="rId14" Type="http://schemas.openxmlformats.org/officeDocument/2006/relationships/image" Target="../media/image614.wmf"/><Relationship Id="rId22" Type="http://schemas.openxmlformats.org/officeDocument/2006/relationships/oleObject" Target="../embeddings/oleObject582.bin"/><Relationship Id="rId27" Type="http://schemas.openxmlformats.org/officeDocument/2006/relationships/oleObject" Target="../embeddings/oleObject587.bin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8.png"/><Relationship Id="rId2" Type="http://schemas.openxmlformats.org/officeDocument/2006/relationships/image" Target="../media/image6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1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7.vml"/><Relationship Id="rId4" Type="http://schemas.openxmlformats.org/officeDocument/2006/relationships/image" Target="../media/image619.w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8.vml"/><Relationship Id="rId4" Type="http://schemas.openxmlformats.org/officeDocument/2006/relationships/image" Target="../media/image620.wmf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3.wmf"/><Relationship Id="rId3" Type="http://schemas.openxmlformats.org/officeDocument/2006/relationships/oleObject" Target="../embeddings/oleObject590.bin"/><Relationship Id="rId7" Type="http://schemas.openxmlformats.org/officeDocument/2006/relationships/oleObject" Target="../embeddings/oleObject59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9.vml"/><Relationship Id="rId6" Type="http://schemas.openxmlformats.org/officeDocument/2006/relationships/image" Target="../media/image622.wmf"/><Relationship Id="rId5" Type="http://schemas.openxmlformats.org/officeDocument/2006/relationships/oleObject" Target="../embeddings/oleObject591.bin"/><Relationship Id="rId4" Type="http://schemas.openxmlformats.org/officeDocument/2006/relationships/image" Target="../media/image621.wmf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41.bin"/><Relationship Id="rId18" Type="http://schemas.openxmlformats.org/officeDocument/2006/relationships/image" Target="../media/image115.wmf"/><Relationship Id="rId26" Type="http://schemas.openxmlformats.org/officeDocument/2006/relationships/image" Target="../media/image119.wmf"/><Relationship Id="rId39" Type="http://schemas.openxmlformats.org/officeDocument/2006/relationships/image" Target="../media/image124.png"/><Relationship Id="rId21" Type="http://schemas.openxmlformats.org/officeDocument/2006/relationships/oleObject" Target="../embeddings/oleObject145.bin"/><Relationship Id="rId34" Type="http://schemas.openxmlformats.org/officeDocument/2006/relationships/image" Target="../media/image123.wmf"/><Relationship Id="rId7" Type="http://schemas.openxmlformats.org/officeDocument/2006/relationships/oleObject" Target="../embeddings/oleObject138.bin"/><Relationship Id="rId12" Type="http://schemas.openxmlformats.org/officeDocument/2006/relationships/image" Target="../media/image112.wmf"/><Relationship Id="rId17" Type="http://schemas.openxmlformats.org/officeDocument/2006/relationships/oleObject" Target="../embeddings/oleObject143.bin"/><Relationship Id="rId25" Type="http://schemas.openxmlformats.org/officeDocument/2006/relationships/oleObject" Target="../embeddings/oleObject147.bin"/><Relationship Id="rId33" Type="http://schemas.openxmlformats.org/officeDocument/2006/relationships/oleObject" Target="../embeddings/oleObject151.bin"/><Relationship Id="rId38" Type="http://schemas.openxmlformats.org/officeDocument/2006/relationships/image" Target="../media/image12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14.wmf"/><Relationship Id="rId20" Type="http://schemas.openxmlformats.org/officeDocument/2006/relationships/image" Target="../media/image116.wmf"/><Relationship Id="rId29" Type="http://schemas.openxmlformats.org/officeDocument/2006/relationships/oleObject" Target="../embeddings/oleObject149.bin"/><Relationship Id="rId1" Type="http://schemas.openxmlformats.org/officeDocument/2006/relationships/vmlDrawing" Target="../drawings/vmlDrawing8.vml"/><Relationship Id="rId6" Type="http://schemas.openxmlformats.org/officeDocument/2006/relationships/image" Target="../media/image24.wmf"/><Relationship Id="rId11" Type="http://schemas.openxmlformats.org/officeDocument/2006/relationships/oleObject" Target="../embeddings/oleObject140.bin"/><Relationship Id="rId24" Type="http://schemas.openxmlformats.org/officeDocument/2006/relationships/image" Target="../media/image118.wmf"/><Relationship Id="rId32" Type="http://schemas.openxmlformats.org/officeDocument/2006/relationships/image" Target="../media/image122.wmf"/><Relationship Id="rId37" Type="http://schemas.openxmlformats.org/officeDocument/2006/relationships/image" Target="../media/image122.png"/><Relationship Id="rId5" Type="http://schemas.openxmlformats.org/officeDocument/2006/relationships/oleObject" Target="../embeddings/oleObject137.bin"/><Relationship Id="rId15" Type="http://schemas.openxmlformats.org/officeDocument/2006/relationships/oleObject" Target="../embeddings/oleObject142.bin"/><Relationship Id="rId23" Type="http://schemas.openxmlformats.org/officeDocument/2006/relationships/oleObject" Target="../embeddings/oleObject146.bin"/><Relationship Id="rId28" Type="http://schemas.openxmlformats.org/officeDocument/2006/relationships/image" Target="../media/image120.wmf"/><Relationship Id="rId36" Type="http://schemas.openxmlformats.org/officeDocument/2006/relationships/image" Target="../media/image121.png"/><Relationship Id="rId10" Type="http://schemas.openxmlformats.org/officeDocument/2006/relationships/image" Target="../media/image111.wmf"/><Relationship Id="rId19" Type="http://schemas.openxmlformats.org/officeDocument/2006/relationships/oleObject" Target="../embeddings/oleObject144.bin"/><Relationship Id="rId31" Type="http://schemas.openxmlformats.org/officeDocument/2006/relationships/oleObject" Target="../embeddings/oleObject150.bin"/><Relationship Id="rId4" Type="http://schemas.openxmlformats.org/officeDocument/2006/relationships/image" Target="../media/image23.wmf"/><Relationship Id="rId9" Type="http://schemas.openxmlformats.org/officeDocument/2006/relationships/oleObject" Target="../embeddings/oleObject139.bin"/><Relationship Id="rId14" Type="http://schemas.openxmlformats.org/officeDocument/2006/relationships/image" Target="../media/image113.wmf"/><Relationship Id="rId22" Type="http://schemas.openxmlformats.org/officeDocument/2006/relationships/image" Target="../media/image117.wmf"/><Relationship Id="rId27" Type="http://schemas.openxmlformats.org/officeDocument/2006/relationships/oleObject" Target="../embeddings/oleObject148.bin"/><Relationship Id="rId30" Type="http://schemas.openxmlformats.org/officeDocument/2006/relationships/image" Target="../media/image121.wmf"/><Relationship Id="rId35" Type="http://schemas.openxmlformats.org/officeDocument/2006/relationships/image" Target="../media/image120.png"/><Relationship Id="rId8" Type="http://schemas.openxmlformats.org/officeDocument/2006/relationships/image" Target="../media/image110.wmf"/><Relationship Id="rId3" Type="http://schemas.openxmlformats.org/officeDocument/2006/relationships/oleObject" Target="../embeddings/oleObject136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emf"/><Relationship Id="rId3" Type="http://schemas.openxmlformats.org/officeDocument/2006/relationships/image" Target="../media/image135.png"/><Relationship Id="rId7" Type="http://schemas.openxmlformats.org/officeDocument/2006/relationships/oleObject" Target="../embeddings/oleObject1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38.png"/><Relationship Id="rId11" Type="http://schemas.openxmlformats.org/officeDocument/2006/relationships/image" Target="../media/image134.png"/><Relationship Id="rId5" Type="http://schemas.openxmlformats.org/officeDocument/2006/relationships/image" Target="../media/image137.png"/><Relationship Id="rId10" Type="http://schemas.openxmlformats.org/officeDocument/2006/relationships/image" Target="../media/image125.emf"/><Relationship Id="rId4" Type="http://schemas.openxmlformats.org/officeDocument/2006/relationships/image" Target="../media/image136.png"/><Relationship Id="rId9" Type="http://schemas.openxmlformats.org/officeDocument/2006/relationships/oleObject" Target="../embeddings/oleObject153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2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55.bin"/><Relationship Id="rId5" Type="http://schemas.openxmlformats.org/officeDocument/2006/relationships/image" Target="../media/image126.wmf"/><Relationship Id="rId4" Type="http://schemas.openxmlformats.org/officeDocument/2006/relationships/oleObject" Target="../embeddings/oleObject154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0.png"/><Relationship Id="rId3" Type="http://schemas.openxmlformats.org/officeDocument/2006/relationships/oleObject" Target="../embeddings/oleObject156.bin"/><Relationship Id="rId7" Type="http://schemas.openxmlformats.org/officeDocument/2006/relationships/image" Target="../media/image156.png"/><Relationship Id="rId12" Type="http://schemas.openxmlformats.org/officeDocument/2006/relationships/image" Target="../media/image15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55.png"/><Relationship Id="rId11" Type="http://schemas.openxmlformats.org/officeDocument/2006/relationships/image" Target="../media/image129.wmf"/><Relationship Id="rId5" Type="http://schemas.openxmlformats.org/officeDocument/2006/relationships/image" Target="../media/image154.png"/><Relationship Id="rId15" Type="http://schemas.openxmlformats.org/officeDocument/2006/relationships/image" Target="../media/image162.png"/><Relationship Id="rId10" Type="http://schemas.openxmlformats.org/officeDocument/2006/relationships/oleObject" Target="../embeddings/oleObject157.bin"/><Relationship Id="rId4" Type="http://schemas.openxmlformats.org/officeDocument/2006/relationships/image" Target="../media/image128.wmf"/><Relationship Id="rId9" Type="http://schemas.openxmlformats.org/officeDocument/2006/relationships/image" Target="../media/image158.png"/><Relationship Id="rId14" Type="http://schemas.openxmlformats.org/officeDocument/2006/relationships/image" Target="../media/image16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wmf"/><Relationship Id="rId13" Type="http://schemas.openxmlformats.org/officeDocument/2006/relationships/oleObject" Target="../embeddings/oleObject163.bin"/><Relationship Id="rId18" Type="http://schemas.openxmlformats.org/officeDocument/2006/relationships/image" Target="../media/image137.wmf"/><Relationship Id="rId26" Type="http://schemas.openxmlformats.org/officeDocument/2006/relationships/oleObject" Target="../embeddings/oleObject170.bin"/><Relationship Id="rId3" Type="http://schemas.openxmlformats.org/officeDocument/2006/relationships/oleObject" Target="../embeddings/oleObject158.bin"/><Relationship Id="rId21" Type="http://schemas.openxmlformats.org/officeDocument/2006/relationships/oleObject" Target="../embeddings/oleObject167.bin"/><Relationship Id="rId7" Type="http://schemas.openxmlformats.org/officeDocument/2006/relationships/oleObject" Target="../embeddings/oleObject160.bin"/><Relationship Id="rId12" Type="http://schemas.openxmlformats.org/officeDocument/2006/relationships/image" Target="../media/image134.wmf"/><Relationship Id="rId17" Type="http://schemas.openxmlformats.org/officeDocument/2006/relationships/oleObject" Target="../embeddings/oleObject165.bin"/><Relationship Id="rId25" Type="http://schemas.openxmlformats.org/officeDocument/2006/relationships/oleObject" Target="../embeddings/oleObject16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6.wmf"/><Relationship Id="rId20" Type="http://schemas.openxmlformats.org/officeDocument/2006/relationships/image" Target="../media/image138.w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31.wmf"/><Relationship Id="rId11" Type="http://schemas.openxmlformats.org/officeDocument/2006/relationships/oleObject" Target="../embeddings/oleObject162.bin"/><Relationship Id="rId24" Type="http://schemas.openxmlformats.org/officeDocument/2006/relationships/image" Target="../media/image140.wmf"/><Relationship Id="rId5" Type="http://schemas.openxmlformats.org/officeDocument/2006/relationships/oleObject" Target="../embeddings/oleObject159.bin"/><Relationship Id="rId15" Type="http://schemas.openxmlformats.org/officeDocument/2006/relationships/oleObject" Target="../embeddings/oleObject164.bin"/><Relationship Id="rId23" Type="http://schemas.openxmlformats.org/officeDocument/2006/relationships/oleObject" Target="../embeddings/oleObject168.bin"/><Relationship Id="rId28" Type="http://schemas.openxmlformats.org/officeDocument/2006/relationships/oleObject" Target="../embeddings/oleObject171.bin"/><Relationship Id="rId10" Type="http://schemas.openxmlformats.org/officeDocument/2006/relationships/image" Target="../media/image133.wmf"/><Relationship Id="rId19" Type="http://schemas.openxmlformats.org/officeDocument/2006/relationships/oleObject" Target="../embeddings/oleObject166.bin"/><Relationship Id="rId4" Type="http://schemas.openxmlformats.org/officeDocument/2006/relationships/image" Target="../media/image130.wmf"/><Relationship Id="rId9" Type="http://schemas.openxmlformats.org/officeDocument/2006/relationships/oleObject" Target="../embeddings/oleObject161.bin"/><Relationship Id="rId14" Type="http://schemas.openxmlformats.org/officeDocument/2006/relationships/image" Target="../media/image135.wmf"/><Relationship Id="rId22" Type="http://schemas.openxmlformats.org/officeDocument/2006/relationships/image" Target="../media/image139.wmf"/><Relationship Id="rId27" Type="http://schemas.openxmlformats.org/officeDocument/2006/relationships/image" Target="../media/image141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4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12" Type="http://schemas.openxmlformats.org/officeDocument/2006/relationships/image" Target="../media/image193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11" Type="http://schemas.openxmlformats.org/officeDocument/2006/relationships/image" Target="../media/image192.png"/><Relationship Id="rId5" Type="http://schemas.openxmlformats.org/officeDocument/2006/relationships/image" Target="../media/image186.png"/><Relationship Id="rId10" Type="http://schemas.openxmlformats.org/officeDocument/2006/relationships/image" Target="../media/image191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Relationship Id="rId14" Type="http://schemas.openxmlformats.org/officeDocument/2006/relationships/image" Target="../media/image19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11" Type="http://schemas.openxmlformats.org/officeDocument/2006/relationships/image" Target="../media/image205.png"/><Relationship Id="rId5" Type="http://schemas.openxmlformats.org/officeDocument/2006/relationships/image" Target="../media/image199.png"/><Relationship Id="rId10" Type="http://schemas.openxmlformats.org/officeDocument/2006/relationships/image" Target="../media/image204.png"/><Relationship Id="rId4" Type="http://schemas.openxmlformats.org/officeDocument/2006/relationships/image" Target="../media/image198.png"/><Relationship Id="rId9" Type="http://schemas.openxmlformats.org/officeDocument/2006/relationships/image" Target="../media/image20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207.png"/><Relationship Id="rId7" Type="http://schemas.openxmlformats.org/officeDocument/2006/relationships/image" Target="../media/image211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Relationship Id="rId9" Type="http://schemas.openxmlformats.org/officeDocument/2006/relationships/image" Target="../media/image21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23.png"/><Relationship Id="rId3" Type="http://schemas.openxmlformats.org/officeDocument/2006/relationships/image" Target="../media/image215.png"/><Relationship Id="rId7" Type="http://schemas.openxmlformats.org/officeDocument/2006/relationships/image" Target="../media/image219.png"/><Relationship Id="rId12" Type="http://schemas.openxmlformats.org/officeDocument/2006/relationships/image" Target="../media/image222.png"/><Relationship Id="rId17" Type="http://schemas.openxmlformats.org/officeDocument/2006/relationships/image" Target="../media/image227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26.png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18.png"/><Relationship Id="rId11" Type="http://schemas.openxmlformats.org/officeDocument/2006/relationships/image" Target="../media/image221.png"/><Relationship Id="rId5" Type="http://schemas.openxmlformats.org/officeDocument/2006/relationships/image" Target="../media/image217.png"/><Relationship Id="rId15" Type="http://schemas.openxmlformats.org/officeDocument/2006/relationships/image" Target="../media/image225.png"/><Relationship Id="rId10" Type="http://schemas.openxmlformats.org/officeDocument/2006/relationships/image" Target="../media/image142.emf"/><Relationship Id="rId4" Type="http://schemas.openxmlformats.org/officeDocument/2006/relationships/image" Target="../media/image216.png"/><Relationship Id="rId9" Type="http://schemas.openxmlformats.org/officeDocument/2006/relationships/oleObject" Target="../embeddings/oleObject172.bin"/><Relationship Id="rId14" Type="http://schemas.openxmlformats.org/officeDocument/2006/relationships/image" Target="../media/image22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11" Type="http://schemas.openxmlformats.org/officeDocument/2006/relationships/image" Target="../media/image237.png"/><Relationship Id="rId5" Type="http://schemas.openxmlformats.org/officeDocument/2006/relationships/image" Target="../media/image231.png"/><Relationship Id="rId10" Type="http://schemas.openxmlformats.org/officeDocument/2006/relationships/image" Target="../media/image236.png"/><Relationship Id="rId4" Type="http://schemas.openxmlformats.org/officeDocument/2006/relationships/image" Target="../media/image230.png"/><Relationship Id="rId9" Type="http://schemas.openxmlformats.org/officeDocument/2006/relationships/image" Target="../media/image23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../&#24110;&#21161;.ppt" TargetMode="External"/><Relationship Id="rId3" Type="http://schemas.openxmlformats.org/officeDocument/2006/relationships/slide" Target="slide49.xml"/><Relationship Id="rId7" Type="http://schemas.openxmlformats.org/officeDocument/2006/relationships/hyperlink" Target="../&#20027;&#30028;&#38754;.ppt#-1,9,&#27809;&#26377;&#24187;&#28783;&#29255;&#26631;&#39064;" TargetMode="Externa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19.xml"/><Relationship Id="rId4" Type="http://schemas.openxmlformats.org/officeDocument/2006/relationships/slide" Target="slide3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emf"/><Relationship Id="rId13" Type="http://schemas.openxmlformats.org/officeDocument/2006/relationships/oleObject" Target="../embeddings/oleObject178.bin"/><Relationship Id="rId18" Type="http://schemas.openxmlformats.org/officeDocument/2006/relationships/image" Target="../media/image150.emf"/><Relationship Id="rId3" Type="http://schemas.openxmlformats.org/officeDocument/2006/relationships/oleObject" Target="../embeddings/oleObject173.bin"/><Relationship Id="rId7" Type="http://schemas.openxmlformats.org/officeDocument/2006/relationships/oleObject" Target="../embeddings/oleObject175.bin"/><Relationship Id="rId12" Type="http://schemas.openxmlformats.org/officeDocument/2006/relationships/image" Target="../media/image147.emf"/><Relationship Id="rId17" Type="http://schemas.openxmlformats.org/officeDocument/2006/relationships/oleObject" Target="../embeddings/oleObject18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9.emf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44.emf"/><Relationship Id="rId11" Type="http://schemas.openxmlformats.org/officeDocument/2006/relationships/oleObject" Target="../embeddings/oleObject177.bin"/><Relationship Id="rId5" Type="http://schemas.openxmlformats.org/officeDocument/2006/relationships/oleObject" Target="../embeddings/oleObject174.bin"/><Relationship Id="rId15" Type="http://schemas.openxmlformats.org/officeDocument/2006/relationships/oleObject" Target="../embeddings/oleObject179.bin"/><Relationship Id="rId10" Type="http://schemas.openxmlformats.org/officeDocument/2006/relationships/image" Target="../media/image146.emf"/><Relationship Id="rId4" Type="http://schemas.openxmlformats.org/officeDocument/2006/relationships/image" Target="../media/image143.emf"/><Relationship Id="rId9" Type="http://schemas.openxmlformats.org/officeDocument/2006/relationships/oleObject" Target="../embeddings/oleObject176.bin"/><Relationship Id="rId14" Type="http://schemas.openxmlformats.org/officeDocument/2006/relationships/image" Target="../media/image148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255.png"/><Relationship Id="rId5" Type="http://schemas.openxmlformats.org/officeDocument/2006/relationships/image" Target="../media/image249.png"/><Relationship Id="rId10" Type="http://schemas.openxmlformats.org/officeDocument/2006/relationships/image" Target="../media/image254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13" Type="http://schemas.openxmlformats.org/officeDocument/2006/relationships/image" Target="../media/image267.png"/><Relationship Id="rId3" Type="http://schemas.openxmlformats.org/officeDocument/2006/relationships/image" Target="../media/image257.png"/><Relationship Id="rId7" Type="http://schemas.openxmlformats.org/officeDocument/2006/relationships/image" Target="../media/image261.png"/><Relationship Id="rId12" Type="http://schemas.openxmlformats.org/officeDocument/2006/relationships/image" Target="../media/image266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265.png"/><Relationship Id="rId5" Type="http://schemas.openxmlformats.org/officeDocument/2006/relationships/image" Target="../media/image259.png"/><Relationship Id="rId10" Type="http://schemas.openxmlformats.org/officeDocument/2006/relationships/image" Target="../media/image264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269.png"/><Relationship Id="rId7" Type="http://schemas.openxmlformats.org/officeDocument/2006/relationships/image" Target="../media/image273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3" Type="http://schemas.openxmlformats.org/officeDocument/2006/relationships/image" Target="../media/image276.png"/><Relationship Id="rId7" Type="http://schemas.openxmlformats.org/officeDocument/2006/relationships/image" Target="../media/image278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77.png"/><Relationship Id="rId9" Type="http://schemas.openxmlformats.org/officeDocument/2006/relationships/image" Target="../media/image2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7" Type="http://schemas.openxmlformats.org/officeDocument/2006/relationships/image" Target="../media/image286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5.png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wmf"/><Relationship Id="rId13" Type="http://schemas.openxmlformats.org/officeDocument/2006/relationships/oleObject" Target="../embeddings/oleObject186.bin"/><Relationship Id="rId18" Type="http://schemas.openxmlformats.org/officeDocument/2006/relationships/image" Target="../media/image158.wmf"/><Relationship Id="rId26" Type="http://schemas.openxmlformats.org/officeDocument/2006/relationships/image" Target="../media/image162.wmf"/><Relationship Id="rId3" Type="http://schemas.openxmlformats.org/officeDocument/2006/relationships/oleObject" Target="../embeddings/oleObject181.bin"/><Relationship Id="rId21" Type="http://schemas.openxmlformats.org/officeDocument/2006/relationships/oleObject" Target="../embeddings/oleObject190.bin"/><Relationship Id="rId7" Type="http://schemas.openxmlformats.org/officeDocument/2006/relationships/oleObject" Target="../embeddings/oleObject183.bin"/><Relationship Id="rId12" Type="http://schemas.openxmlformats.org/officeDocument/2006/relationships/image" Target="../media/image155.wmf"/><Relationship Id="rId17" Type="http://schemas.openxmlformats.org/officeDocument/2006/relationships/oleObject" Target="../embeddings/oleObject188.bin"/><Relationship Id="rId25" Type="http://schemas.openxmlformats.org/officeDocument/2006/relationships/oleObject" Target="../embeddings/oleObject19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7.wmf"/><Relationship Id="rId20" Type="http://schemas.openxmlformats.org/officeDocument/2006/relationships/image" Target="../media/image159.w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52.wmf"/><Relationship Id="rId11" Type="http://schemas.openxmlformats.org/officeDocument/2006/relationships/oleObject" Target="../embeddings/oleObject185.bin"/><Relationship Id="rId24" Type="http://schemas.openxmlformats.org/officeDocument/2006/relationships/image" Target="../media/image161.wmf"/><Relationship Id="rId5" Type="http://schemas.openxmlformats.org/officeDocument/2006/relationships/oleObject" Target="../embeddings/oleObject182.bin"/><Relationship Id="rId15" Type="http://schemas.openxmlformats.org/officeDocument/2006/relationships/oleObject" Target="../embeddings/oleObject187.bin"/><Relationship Id="rId23" Type="http://schemas.openxmlformats.org/officeDocument/2006/relationships/oleObject" Target="../embeddings/oleObject191.bin"/><Relationship Id="rId28" Type="http://schemas.openxmlformats.org/officeDocument/2006/relationships/image" Target="../media/image163.wmf"/><Relationship Id="rId10" Type="http://schemas.openxmlformats.org/officeDocument/2006/relationships/image" Target="../media/image154.wmf"/><Relationship Id="rId19" Type="http://schemas.openxmlformats.org/officeDocument/2006/relationships/oleObject" Target="../embeddings/oleObject189.bin"/><Relationship Id="rId4" Type="http://schemas.openxmlformats.org/officeDocument/2006/relationships/image" Target="../media/image151.wmf"/><Relationship Id="rId9" Type="http://schemas.openxmlformats.org/officeDocument/2006/relationships/oleObject" Target="../embeddings/oleObject184.bin"/><Relationship Id="rId14" Type="http://schemas.openxmlformats.org/officeDocument/2006/relationships/image" Target="../media/image156.wmf"/><Relationship Id="rId22" Type="http://schemas.openxmlformats.org/officeDocument/2006/relationships/image" Target="../media/image160.wmf"/><Relationship Id="rId27" Type="http://schemas.openxmlformats.org/officeDocument/2006/relationships/oleObject" Target="../embeddings/oleObject193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wmf"/><Relationship Id="rId13" Type="http://schemas.openxmlformats.org/officeDocument/2006/relationships/oleObject" Target="../embeddings/oleObject199.bin"/><Relationship Id="rId3" Type="http://schemas.openxmlformats.org/officeDocument/2006/relationships/oleObject" Target="../embeddings/oleObject194.bin"/><Relationship Id="rId7" Type="http://schemas.openxmlformats.org/officeDocument/2006/relationships/oleObject" Target="../embeddings/oleObject196.bin"/><Relationship Id="rId12" Type="http://schemas.openxmlformats.org/officeDocument/2006/relationships/image" Target="../media/image168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73.png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65.wmf"/><Relationship Id="rId11" Type="http://schemas.openxmlformats.org/officeDocument/2006/relationships/oleObject" Target="../embeddings/oleObject198.bin"/><Relationship Id="rId5" Type="http://schemas.openxmlformats.org/officeDocument/2006/relationships/oleObject" Target="../embeddings/oleObject195.bin"/><Relationship Id="rId15" Type="http://schemas.openxmlformats.org/officeDocument/2006/relationships/image" Target="../media/image172.png"/><Relationship Id="rId10" Type="http://schemas.openxmlformats.org/officeDocument/2006/relationships/image" Target="../media/image167.wmf"/><Relationship Id="rId4" Type="http://schemas.openxmlformats.org/officeDocument/2006/relationships/image" Target="../media/image164.wmf"/><Relationship Id="rId9" Type="http://schemas.openxmlformats.org/officeDocument/2006/relationships/oleObject" Target="../embeddings/oleObject197.bin"/><Relationship Id="rId14" Type="http://schemas.openxmlformats.org/officeDocument/2006/relationships/image" Target="../media/image17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3.bin"/><Relationship Id="rId13" Type="http://schemas.openxmlformats.org/officeDocument/2006/relationships/oleObject" Target="../embeddings/oleObject206.bin"/><Relationship Id="rId18" Type="http://schemas.openxmlformats.org/officeDocument/2006/relationships/image" Target="../media/image175.wmf"/><Relationship Id="rId3" Type="http://schemas.openxmlformats.org/officeDocument/2006/relationships/oleObject" Target="../embeddings/oleObject200.bin"/><Relationship Id="rId7" Type="http://schemas.openxmlformats.org/officeDocument/2006/relationships/oleObject" Target="../embeddings/oleObject202.bin"/><Relationship Id="rId12" Type="http://schemas.openxmlformats.org/officeDocument/2006/relationships/image" Target="../media/image172.wmf"/><Relationship Id="rId17" Type="http://schemas.openxmlformats.org/officeDocument/2006/relationships/oleObject" Target="../embeddings/oleObject20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74.wmf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70.wmf"/><Relationship Id="rId11" Type="http://schemas.openxmlformats.org/officeDocument/2006/relationships/oleObject" Target="../embeddings/oleObject205.bin"/><Relationship Id="rId5" Type="http://schemas.openxmlformats.org/officeDocument/2006/relationships/oleObject" Target="../embeddings/oleObject201.bin"/><Relationship Id="rId15" Type="http://schemas.openxmlformats.org/officeDocument/2006/relationships/oleObject" Target="../embeddings/oleObject207.bin"/><Relationship Id="rId10" Type="http://schemas.openxmlformats.org/officeDocument/2006/relationships/image" Target="../media/image171.wmf"/><Relationship Id="rId4" Type="http://schemas.openxmlformats.org/officeDocument/2006/relationships/image" Target="../media/image169.wmf"/><Relationship Id="rId9" Type="http://schemas.openxmlformats.org/officeDocument/2006/relationships/oleObject" Target="../embeddings/oleObject204.bin"/><Relationship Id="rId14" Type="http://schemas.openxmlformats.org/officeDocument/2006/relationships/image" Target="../media/image173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176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emf"/><Relationship Id="rId13" Type="http://schemas.openxmlformats.org/officeDocument/2006/relationships/image" Target="../media/image214.png"/><Relationship Id="rId3" Type="http://schemas.openxmlformats.org/officeDocument/2006/relationships/oleObject" Target="../embeddings/oleObject210.bin"/><Relationship Id="rId7" Type="http://schemas.openxmlformats.org/officeDocument/2006/relationships/oleObject" Target="../embeddings/oleObject212.bin"/><Relationship Id="rId12" Type="http://schemas.openxmlformats.org/officeDocument/2006/relationships/image" Target="../media/image18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78.emf"/><Relationship Id="rId11" Type="http://schemas.openxmlformats.org/officeDocument/2006/relationships/oleObject" Target="../embeddings/oleObject214.bin"/><Relationship Id="rId5" Type="http://schemas.openxmlformats.org/officeDocument/2006/relationships/oleObject" Target="../embeddings/oleObject211.bin"/><Relationship Id="rId10" Type="http://schemas.openxmlformats.org/officeDocument/2006/relationships/image" Target="../media/image180.emf"/><Relationship Id="rId4" Type="http://schemas.openxmlformats.org/officeDocument/2006/relationships/image" Target="../media/image177.emf"/><Relationship Id="rId9" Type="http://schemas.openxmlformats.org/officeDocument/2006/relationships/oleObject" Target="../embeddings/oleObject213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emf"/><Relationship Id="rId3" Type="http://schemas.openxmlformats.org/officeDocument/2006/relationships/image" Target="../media/image185.jpeg"/><Relationship Id="rId7" Type="http://schemas.openxmlformats.org/officeDocument/2006/relationships/oleObject" Target="../embeddings/oleObject216.bin"/><Relationship Id="rId12" Type="http://schemas.openxmlformats.org/officeDocument/2006/relationships/image" Target="../media/image184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82.emf"/><Relationship Id="rId11" Type="http://schemas.openxmlformats.org/officeDocument/2006/relationships/oleObject" Target="../embeddings/oleObject217.bin"/><Relationship Id="rId5" Type="http://schemas.openxmlformats.org/officeDocument/2006/relationships/oleObject" Target="../embeddings/oleObject215.bin"/><Relationship Id="rId10" Type="http://schemas.openxmlformats.org/officeDocument/2006/relationships/hyperlink" Target="../&#21160;&#30011;&#28436;&#31034;/&#23616;&#37096;&#36924;&#36817;.ppt#-1,1,&#27809;&#26377;&#24187;&#28783;&#29255;&#26631;&#39064;" TargetMode="External"/><Relationship Id="rId4" Type="http://schemas.openxmlformats.org/officeDocument/2006/relationships/image" Target="../media/image238.png"/><Relationship Id="rId9" Type="http://schemas.openxmlformats.org/officeDocument/2006/relationships/slide" Target="slide39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emf"/><Relationship Id="rId13" Type="http://schemas.openxmlformats.org/officeDocument/2006/relationships/hyperlink" Target="../&#21160;&#30011;&#28436;&#31034;/&#23616;&#37096;&#36924;&#36817;.ppt#-1,1,&#27809;&#26377;&#24187;&#28783;&#29255;&#26631;&#39064;" TargetMode="External"/><Relationship Id="rId3" Type="http://schemas.openxmlformats.org/officeDocument/2006/relationships/image" Target="../media/image185.jpeg"/><Relationship Id="rId7" Type="http://schemas.openxmlformats.org/officeDocument/2006/relationships/oleObject" Target="../embeddings/oleObject219.bin"/><Relationship Id="rId12" Type="http://schemas.openxmlformats.org/officeDocument/2006/relationships/image" Target="../media/image24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239.emf"/><Relationship Id="rId11" Type="http://schemas.openxmlformats.org/officeDocument/2006/relationships/oleObject" Target="../embeddings/oleObject221.bin"/><Relationship Id="rId5" Type="http://schemas.openxmlformats.org/officeDocument/2006/relationships/oleObject" Target="../embeddings/oleObject218.bin"/><Relationship Id="rId15" Type="http://schemas.openxmlformats.org/officeDocument/2006/relationships/image" Target="../media/image243.emf"/><Relationship Id="rId10" Type="http://schemas.openxmlformats.org/officeDocument/2006/relationships/image" Target="../media/image241.emf"/><Relationship Id="rId4" Type="http://schemas.openxmlformats.org/officeDocument/2006/relationships/image" Target="../media/image244.png"/><Relationship Id="rId9" Type="http://schemas.openxmlformats.org/officeDocument/2006/relationships/oleObject" Target="../embeddings/oleObject220.bin"/><Relationship Id="rId14" Type="http://schemas.openxmlformats.org/officeDocument/2006/relationships/oleObject" Target="../embeddings/oleObject222.bin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wmf"/><Relationship Id="rId18" Type="http://schemas.openxmlformats.org/officeDocument/2006/relationships/oleObject" Target="../embeddings/oleObject9.bin"/><Relationship Id="rId26" Type="http://schemas.openxmlformats.org/officeDocument/2006/relationships/oleObject" Target="../embeddings/oleObject14.bin"/><Relationship Id="rId39" Type="http://schemas.openxmlformats.org/officeDocument/2006/relationships/oleObject" Target="../embeddings/oleObject23.bin"/><Relationship Id="rId21" Type="http://schemas.openxmlformats.org/officeDocument/2006/relationships/oleObject" Target="../embeddings/oleObject11.bin"/><Relationship Id="rId34" Type="http://schemas.openxmlformats.org/officeDocument/2006/relationships/image" Target="../media/image17.wmf"/><Relationship Id="rId42" Type="http://schemas.openxmlformats.org/officeDocument/2006/relationships/image" Target="../media/image21.wmf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10.bin"/><Relationship Id="rId29" Type="http://schemas.openxmlformats.org/officeDocument/2006/relationships/oleObject" Target="../embeddings/oleObject17.bin"/><Relationship Id="rId41" Type="http://schemas.openxmlformats.org/officeDocument/2006/relationships/oleObject" Target="../embeddings/oleObject24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11" Type="http://schemas.openxmlformats.org/officeDocument/2006/relationships/oleObject" Target="../embeddings/oleObject5.bin"/><Relationship Id="rId24" Type="http://schemas.openxmlformats.org/officeDocument/2006/relationships/image" Target="../media/image15.wmf"/><Relationship Id="rId32" Type="http://schemas.openxmlformats.org/officeDocument/2006/relationships/image" Target="../media/image16.wmf"/><Relationship Id="rId37" Type="http://schemas.openxmlformats.org/officeDocument/2006/relationships/oleObject" Target="../embeddings/oleObject22.bin"/><Relationship Id="rId40" Type="http://schemas.openxmlformats.org/officeDocument/2006/relationships/image" Target="../media/image20.wmf"/><Relationship Id="rId5" Type="http://schemas.openxmlformats.org/officeDocument/2006/relationships/oleObject" Target="../embeddings/oleObject2.bin"/><Relationship Id="rId15" Type="http://schemas.openxmlformats.org/officeDocument/2006/relationships/image" Target="../media/image11.wmf"/><Relationship Id="rId23" Type="http://schemas.openxmlformats.org/officeDocument/2006/relationships/oleObject" Target="../embeddings/oleObject12.bin"/><Relationship Id="rId28" Type="http://schemas.openxmlformats.org/officeDocument/2006/relationships/oleObject" Target="../embeddings/oleObject16.bin"/><Relationship Id="rId36" Type="http://schemas.openxmlformats.org/officeDocument/2006/relationships/image" Target="../media/image18.wmf"/><Relationship Id="rId10" Type="http://schemas.openxmlformats.org/officeDocument/2006/relationships/image" Target="../media/image9.wmf"/><Relationship Id="rId19" Type="http://schemas.openxmlformats.org/officeDocument/2006/relationships/image" Target="../media/image13.wmf"/><Relationship Id="rId31" Type="http://schemas.openxmlformats.org/officeDocument/2006/relationships/oleObject" Target="../embeddings/oleObject19.bin"/><Relationship Id="rId44" Type="http://schemas.openxmlformats.org/officeDocument/2006/relationships/image" Target="../media/image22.wmf"/><Relationship Id="rId4" Type="http://schemas.openxmlformats.org/officeDocument/2006/relationships/image" Target="../media/image6.wmf"/><Relationship Id="rId9" Type="http://schemas.openxmlformats.org/officeDocument/2006/relationships/oleObject" Target="../embeddings/oleObject4.bin"/><Relationship Id="rId14" Type="http://schemas.openxmlformats.org/officeDocument/2006/relationships/oleObject" Target="../embeddings/oleObject7.bin"/><Relationship Id="rId22" Type="http://schemas.openxmlformats.org/officeDocument/2006/relationships/image" Target="../media/image14.wmf"/><Relationship Id="rId27" Type="http://schemas.openxmlformats.org/officeDocument/2006/relationships/oleObject" Target="../embeddings/oleObject15.bin"/><Relationship Id="rId30" Type="http://schemas.openxmlformats.org/officeDocument/2006/relationships/oleObject" Target="../embeddings/oleObject18.bin"/><Relationship Id="rId35" Type="http://schemas.openxmlformats.org/officeDocument/2006/relationships/oleObject" Target="../embeddings/oleObject21.bin"/><Relationship Id="rId43" Type="http://schemas.openxmlformats.org/officeDocument/2006/relationships/oleObject" Target="../embeddings/oleObject25.bin"/><Relationship Id="rId8" Type="http://schemas.openxmlformats.org/officeDocument/2006/relationships/image" Target="../media/image8.wmf"/><Relationship Id="rId3" Type="http://schemas.openxmlformats.org/officeDocument/2006/relationships/oleObject" Target="../embeddings/oleObject1.bin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12.wmf"/><Relationship Id="rId25" Type="http://schemas.openxmlformats.org/officeDocument/2006/relationships/oleObject" Target="../embeddings/oleObject13.bin"/><Relationship Id="rId33" Type="http://schemas.openxmlformats.org/officeDocument/2006/relationships/oleObject" Target="../embeddings/oleObject20.bin"/><Relationship Id="rId38" Type="http://schemas.openxmlformats.org/officeDocument/2006/relationships/image" Target="../media/image19.w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emf"/><Relationship Id="rId13" Type="http://schemas.openxmlformats.org/officeDocument/2006/relationships/oleObject" Target="../embeddings/oleObject227.bin"/><Relationship Id="rId3" Type="http://schemas.openxmlformats.org/officeDocument/2006/relationships/image" Target="../media/image185.jpeg"/><Relationship Id="rId7" Type="http://schemas.openxmlformats.org/officeDocument/2006/relationships/oleObject" Target="../embeddings/oleObject224.bin"/><Relationship Id="rId12" Type="http://schemas.openxmlformats.org/officeDocument/2006/relationships/image" Target="../media/image242.wmf"/><Relationship Id="rId17" Type="http://schemas.openxmlformats.org/officeDocument/2006/relationships/image" Target="../media/image249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28.bin"/><Relationship Id="rId1" Type="http://schemas.openxmlformats.org/officeDocument/2006/relationships/vmlDrawing" Target="../drawings/vmlDrawing22.vml"/><Relationship Id="rId6" Type="http://schemas.openxmlformats.org/officeDocument/2006/relationships/image" Target="../media/image245.emf"/><Relationship Id="rId11" Type="http://schemas.openxmlformats.org/officeDocument/2006/relationships/oleObject" Target="../embeddings/oleObject226.bin"/><Relationship Id="rId5" Type="http://schemas.openxmlformats.org/officeDocument/2006/relationships/oleObject" Target="../embeddings/oleObject223.bin"/><Relationship Id="rId15" Type="http://schemas.openxmlformats.org/officeDocument/2006/relationships/hyperlink" Target="../&#21160;&#30011;&#28436;&#31034;/&#23616;&#37096;&#36924;&#36817;.ppt#-1,1,&#27809;&#26377;&#24187;&#28783;&#29255;&#26631;&#39064;" TargetMode="External"/><Relationship Id="rId10" Type="http://schemas.openxmlformats.org/officeDocument/2006/relationships/image" Target="../media/image247.emf"/><Relationship Id="rId4" Type="http://schemas.openxmlformats.org/officeDocument/2006/relationships/image" Target="../media/image287.png"/><Relationship Id="rId9" Type="http://schemas.openxmlformats.org/officeDocument/2006/relationships/oleObject" Target="../embeddings/oleObject225.bin"/><Relationship Id="rId14" Type="http://schemas.openxmlformats.org/officeDocument/2006/relationships/image" Target="../media/image248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emf"/><Relationship Id="rId13" Type="http://schemas.openxmlformats.org/officeDocument/2006/relationships/oleObject" Target="../embeddings/oleObject233.bin"/><Relationship Id="rId18" Type="http://schemas.openxmlformats.org/officeDocument/2006/relationships/oleObject" Target="../embeddings/oleObject235.bin"/><Relationship Id="rId3" Type="http://schemas.openxmlformats.org/officeDocument/2006/relationships/image" Target="../media/image185.jpeg"/><Relationship Id="rId7" Type="http://schemas.openxmlformats.org/officeDocument/2006/relationships/oleObject" Target="../embeddings/oleObject230.bin"/><Relationship Id="rId12" Type="http://schemas.openxmlformats.org/officeDocument/2006/relationships/image" Target="../media/image291.emf"/><Relationship Id="rId17" Type="http://schemas.openxmlformats.org/officeDocument/2006/relationships/hyperlink" Target="../&#21160;&#30011;&#28436;&#31034;/&#23616;&#37096;&#36924;&#36817;.ppt#-1,1,&#27809;&#26377;&#24187;&#28783;&#29255;&#26631;&#39064;" TargetMode="External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42.wmf"/><Relationship Id="rId1" Type="http://schemas.openxmlformats.org/officeDocument/2006/relationships/vmlDrawing" Target="../drawings/vmlDrawing23.vml"/><Relationship Id="rId6" Type="http://schemas.openxmlformats.org/officeDocument/2006/relationships/image" Target="../media/image288.emf"/><Relationship Id="rId11" Type="http://schemas.openxmlformats.org/officeDocument/2006/relationships/oleObject" Target="../embeddings/oleObject232.bin"/><Relationship Id="rId5" Type="http://schemas.openxmlformats.org/officeDocument/2006/relationships/oleObject" Target="../embeddings/oleObject229.bin"/><Relationship Id="rId15" Type="http://schemas.openxmlformats.org/officeDocument/2006/relationships/oleObject" Target="../embeddings/oleObject234.bin"/><Relationship Id="rId10" Type="http://schemas.openxmlformats.org/officeDocument/2006/relationships/image" Target="../media/image290.emf"/><Relationship Id="rId19" Type="http://schemas.openxmlformats.org/officeDocument/2006/relationships/image" Target="../media/image293.emf"/><Relationship Id="rId4" Type="http://schemas.openxmlformats.org/officeDocument/2006/relationships/image" Target="../media/image294.png"/><Relationship Id="rId9" Type="http://schemas.openxmlformats.org/officeDocument/2006/relationships/oleObject" Target="../embeddings/oleObject231.bin"/><Relationship Id="rId14" Type="http://schemas.openxmlformats.org/officeDocument/2006/relationships/image" Target="../media/image292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emf"/><Relationship Id="rId13" Type="http://schemas.openxmlformats.org/officeDocument/2006/relationships/image" Target="../media/image297.emf"/><Relationship Id="rId3" Type="http://schemas.openxmlformats.org/officeDocument/2006/relationships/image" Target="../media/image185.jpeg"/><Relationship Id="rId7" Type="http://schemas.openxmlformats.org/officeDocument/2006/relationships/oleObject" Target="../embeddings/oleObject237.bin"/><Relationship Id="rId12" Type="http://schemas.openxmlformats.org/officeDocument/2006/relationships/oleObject" Target="../embeddings/oleObject23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295.emf"/><Relationship Id="rId11" Type="http://schemas.openxmlformats.org/officeDocument/2006/relationships/hyperlink" Target="../&#21160;&#30011;&#28436;&#31034;/&#23616;&#37096;&#36924;&#36817;.ppt#-1,1,&#27809;&#26377;&#24187;&#28783;&#29255;&#26631;&#39064;" TargetMode="External"/><Relationship Id="rId5" Type="http://schemas.openxmlformats.org/officeDocument/2006/relationships/oleObject" Target="../embeddings/oleObject236.bin"/><Relationship Id="rId10" Type="http://schemas.openxmlformats.org/officeDocument/2006/relationships/image" Target="../media/image242.wmf"/><Relationship Id="rId4" Type="http://schemas.openxmlformats.org/officeDocument/2006/relationships/image" Target="../media/image298.png"/><Relationship Id="rId9" Type="http://schemas.openxmlformats.org/officeDocument/2006/relationships/oleObject" Target="../embeddings/oleObject238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emf"/><Relationship Id="rId3" Type="http://schemas.openxmlformats.org/officeDocument/2006/relationships/image" Target="../media/image185.jpeg"/><Relationship Id="rId7" Type="http://schemas.openxmlformats.org/officeDocument/2006/relationships/oleObject" Target="../embeddings/oleObject24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6" Type="http://schemas.openxmlformats.org/officeDocument/2006/relationships/hyperlink" Target="../&#21160;&#30011;&#28436;&#31034;/&#27888;&#21202;&#20844;&#24335;.ppt#-1,1,&#27809;&#26377;&#24187;&#28783;&#29255;&#26631;&#39064;" TargetMode="External"/><Relationship Id="rId5" Type="http://schemas.openxmlformats.org/officeDocument/2006/relationships/image" Target="../media/image300.png"/><Relationship Id="rId4" Type="http://schemas.openxmlformats.org/officeDocument/2006/relationships/slide" Target="slide4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eg"/><Relationship Id="rId7" Type="http://schemas.openxmlformats.org/officeDocument/2006/relationships/image" Target="../media/image301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241.bin"/><Relationship Id="rId5" Type="http://schemas.openxmlformats.org/officeDocument/2006/relationships/hyperlink" Target="../&#21160;&#30011;&#28436;&#31034;/&#27888;&#21202;&#20844;&#24335;.ppt#-1,1,&#27809;&#26377;&#24187;&#28783;&#29255;&#26631;&#39064;" TargetMode="External"/><Relationship Id="rId4" Type="http://schemas.openxmlformats.org/officeDocument/2006/relationships/image" Target="../media/image3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eg"/><Relationship Id="rId7" Type="http://schemas.openxmlformats.org/officeDocument/2006/relationships/image" Target="../media/image302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242.bin"/><Relationship Id="rId5" Type="http://schemas.openxmlformats.org/officeDocument/2006/relationships/hyperlink" Target="../&#21160;&#30011;&#28436;&#31034;/&#27888;&#21202;&#20844;&#24335;.ppt#-1,1,&#27809;&#26377;&#24187;&#28783;&#29255;&#26631;&#39064;" TargetMode="External"/><Relationship Id="rId4" Type="http://schemas.openxmlformats.org/officeDocument/2006/relationships/image" Target="../media/image30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eg"/><Relationship Id="rId7" Type="http://schemas.openxmlformats.org/officeDocument/2006/relationships/image" Target="../media/image304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243.bin"/><Relationship Id="rId5" Type="http://schemas.openxmlformats.org/officeDocument/2006/relationships/hyperlink" Target="../&#21160;&#30011;&#28436;&#31034;/&#27888;&#21202;&#20844;&#24335;.ppt#-1,1,&#27809;&#26377;&#24187;&#28783;&#29255;&#26631;&#39064;" TargetMode="External"/><Relationship Id="rId4" Type="http://schemas.openxmlformats.org/officeDocument/2006/relationships/image" Target="../media/image30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eg"/><Relationship Id="rId7" Type="http://schemas.openxmlformats.org/officeDocument/2006/relationships/image" Target="../media/image30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244.bin"/><Relationship Id="rId5" Type="http://schemas.openxmlformats.org/officeDocument/2006/relationships/hyperlink" Target="../&#21160;&#30011;&#28436;&#31034;/&#27888;&#21202;&#20844;&#24335;.ppt#-1,1,&#27809;&#26377;&#24187;&#28783;&#29255;&#26631;&#39064;" TargetMode="External"/><Relationship Id="rId4" Type="http://schemas.openxmlformats.org/officeDocument/2006/relationships/image" Target="../media/image30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eg"/><Relationship Id="rId7" Type="http://schemas.openxmlformats.org/officeDocument/2006/relationships/image" Target="../media/image308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245.bin"/><Relationship Id="rId5" Type="http://schemas.openxmlformats.org/officeDocument/2006/relationships/hyperlink" Target="../&#21160;&#30011;&#28436;&#31034;/&#27888;&#21202;&#20844;&#24335;.ppt#-1,1,&#27809;&#26377;&#24187;&#28783;&#29255;&#26631;&#39064;" TargetMode="External"/><Relationship Id="rId4" Type="http://schemas.openxmlformats.org/officeDocument/2006/relationships/image" Target="../media/image30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eg"/><Relationship Id="rId7" Type="http://schemas.openxmlformats.org/officeDocument/2006/relationships/image" Target="../media/image310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246.bin"/><Relationship Id="rId5" Type="http://schemas.openxmlformats.org/officeDocument/2006/relationships/hyperlink" Target="../&#21160;&#30011;&#28436;&#31034;/&#27888;&#21202;&#20844;&#24335;.ppt#-1,1,&#27809;&#26377;&#24187;&#28783;&#29255;&#26631;&#39064;" TargetMode="External"/><Relationship Id="rId4" Type="http://schemas.openxmlformats.org/officeDocument/2006/relationships/image" Target="../media/image311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wmf"/><Relationship Id="rId18" Type="http://schemas.openxmlformats.org/officeDocument/2006/relationships/oleObject" Target="../embeddings/oleObject35.bin"/><Relationship Id="rId26" Type="http://schemas.openxmlformats.org/officeDocument/2006/relationships/oleObject" Target="../embeddings/oleObject41.bin"/><Relationship Id="rId39" Type="http://schemas.openxmlformats.org/officeDocument/2006/relationships/oleObject" Target="../embeddings/oleObject48.bin"/><Relationship Id="rId21" Type="http://schemas.openxmlformats.org/officeDocument/2006/relationships/oleObject" Target="../embeddings/oleObject37.bin"/><Relationship Id="rId34" Type="http://schemas.openxmlformats.org/officeDocument/2006/relationships/oleObject" Target="../embeddings/oleObject45.bin"/><Relationship Id="rId42" Type="http://schemas.openxmlformats.org/officeDocument/2006/relationships/image" Target="../media/image38.wmf"/><Relationship Id="rId47" Type="http://schemas.openxmlformats.org/officeDocument/2006/relationships/oleObject" Target="../embeddings/oleObject52.bin"/><Relationship Id="rId7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3.bin"/><Relationship Id="rId29" Type="http://schemas.openxmlformats.org/officeDocument/2006/relationships/image" Target="../media/image32.wmf"/><Relationship Id="rId11" Type="http://schemas.openxmlformats.org/officeDocument/2006/relationships/oleObject" Target="../embeddings/oleObject30.bin"/><Relationship Id="rId24" Type="http://schemas.openxmlformats.org/officeDocument/2006/relationships/oleObject" Target="../embeddings/oleObject40.bin"/><Relationship Id="rId32" Type="http://schemas.openxmlformats.org/officeDocument/2006/relationships/oleObject" Target="../embeddings/oleObject44.bin"/><Relationship Id="rId37" Type="http://schemas.openxmlformats.org/officeDocument/2006/relationships/oleObject" Target="../embeddings/oleObject47.bin"/><Relationship Id="rId40" Type="http://schemas.openxmlformats.org/officeDocument/2006/relationships/image" Target="../media/image37.wmf"/><Relationship Id="rId45" Type="http://schemas.openxmlformats.org/officeDocument/2006/relationships/oleObject" Target="../embeddings/oleObject51.bin"/><Relationship Id="rId5" Type="http://schemas.openxmlformats.org/officeDocument/2006/relationships/oleObject" Target="../embeddings/oleObject27.bin"/><Relationship Id="rId15" Type="http://schemas.openxmlformats.org/officeDocument/2006/relationships/image" Target="../media/image28.wmf"/><Relationship Id="rId23" Type="http://schemas.openxmlformats.org/officeDocument/2006/relationships/oleObject" Target="../embeddings/oleObject39.bin"/><Relationship Id="rId28" Type="http://schemas.openxmlformats.org/officeDocument/2006/relationships/oleObject" Target="../embeddings/oleObject42.bin"/><Relationship Id="rId36" Type="http://schemas.openxmlformats.org/officeDocument/2006/relationships/oleObject" Target="../embeddings/oleObject46.bin"/><Relationship Id="rId49" Type="http://schemas.openxmlformats.org/officeDocument/2006/relationships/image" Target="../media/image41.wmf"/><Relationship Id="rId10" Type="http://schemas.openxmlformats.org/officeDocument/2006/relationships/image" Target="../media/image26.wmf"/><Relationship Id="rId19" Type="http://schemas.openxmlformats.org/officeDocument/2006/relationships/oleObject" Target="../embeddings/oleObject36.bin"/><Relationship Id="rId31" Type="http://schemas.openxmlformats.org/officeDocument/2006/relationships/image" Target="../media/image33.wmf"/><Relationship Id="rId44" Type="http://schemas.openxmlformats.org/officeDocument/2006/relationships/image" Target="../media/image39.wmf"/><Relationship Id="rId4" Type="http://schemas.openxmlformats.org/officeDocument/2006/relationships/image" Target="../media/image23.wmf"/><Relationship Id="rId9" Type="http://schemas.openxmlformats.org/officeDocument/2006/relationships/oleObject" Target="../embeddings/oleObject29.bin"/><Relationship Id="rId14" Type="http://schemas.openxmlformats.org/officeDocument/2006/relationships/oleObject" Target="../embeddings/oleObject32.bin"/><Relationship Id="rId22" Type="http://schemas.openxmlformats.org/officeDocument/2006/relationships/oleObject" Target="../embeddings/oleObject38.bin"/><Relationship Id="rId27" Type="http://schemas.openxmlformats.org/officeDocument/2006/relationships/image" Target="../media/image31.wmf"/><Relationship Id="rId30" Type="http://schemas.openxmlformats.org/officeDocument/2006/relationships/oleObject" Target="../embeddings/oleObject43.bin"/><Relationship Id="rId35" Type="http://schemas.openxmlformats.org/officeDocument/2006/relationships/image" Target="../media/image35.wmf"/><Relationship Id="rId43" Type="http://schemas.openxmlformats.org/officeDocument/2006/relationships/oleObject" Target="../embeddings/oleObject50.bin"/><Relationship Id="rId48" Type="http://schemas.openxmlformats.org/officeDocument/2006/relationships/oleObject" Target="../embeddings/oleObject53.bin"/><Relationship Id="rId8" Type="http://schemas.openxmlformats.org/officeDocument/2006/relationships/image" Target="../media/image25.wmf"/><Relationship Id="rId3" Type="http://schemas.openxmlformats.org/officeDocument/2006/relationships/oleObject" Target="../embeddings/oleObject26.bin"/><Relationship Id="rId12" Type="http://schemas.openxmlformats.org/officeDocument/2006/relationships/oleObject" Target="../embeddings/oleObject31.bin"/><Relationship Id="rId17" Type="http://schemas.openxmlformats.org/officeDocument/2006/relationships/oleObject" Target="../embeddings/oleObject34.bin"/><Relationship Id="rId25" Type="http://schemas.openxmlformats.org/officeDocument/2006/relationships/image" Target="../media/image30.wmf"/><Relationship Id="rId33" Type="http://schemas.openxmlformats.org/officeDocument/2006/relationships/image" Target="../media/image34.wmf"/><Relationship Id="rId38" Type="http://schemas.openxmlformats.org/officeDocument/2006/relationships/image" Target="../media/image36.wmf"/><Relationship Id="rId46" Type="http://schemas.openxmlformats.org/officeDocument/2006/relationships/image" Target="../media/image40.wmf"/><Relationship Id="rId20" Type="http://schemas.openxmlformats.org/officeDocument/2006/relationships/image" Target="../media/image29.wmf"/><Relationship Id="rId41" Type="http://schemas.openxmlformats.org/officeDocument/2006/relationships/oleObject" Target="../embeddings/oleObject49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24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eg"/><Relationship Id="rId7" Type="http://schemas.openxmlformats.org/officeDocument/2006/relationships/image" Target="../media/image312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247.bin"/><Relationship Id="rId5" Type="http://schemas.openxmlformats.org/officeDocument/2006/relationships/hyperlink" Target="../&#21160;&#30011;&#28436;&#31034;/&#27888;&#21202;&#20844;&#24335;.ppt#-1,1,&#27809;&#26377;&#24187;&#28783;&#29255;&#26631;&#39064;" TargetMode="External"/><Relationship Id="rId4" Type="http://schemas.openxmlformats.org/officeDocument/2006/relationships/image" Target="../media/image3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eg"/><Relationship Id="rId7" Type="http://schemas.openxmlformats.org/officeDocument/2006/relationships/image" Target="../media/image314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248.bin"/><Relationship Id="rId5" Type="http://schemas.openxmlformats.org/officeDocument/2006/relationships/hyperlink" Target="../&#21160;&#30011;&#28436;&#31034;/&#27888;&#21202;&#20844;&#24335;.ppt#-1,1,&#27809;&#26377;&#24187;&#28783;&#29255;&#26631;&#39064;" TargetMode="External"/><Relationship Id="rId4" Type="http://schemas.openxmlformats.org/officeDocument/2006/relationships/image" Target="../media/image31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eg"/><Relationship Id="rId7" Type="http://schemas.openxmlformats.org/officeDocument/2006/relationships/image" Target="../media/image31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249.bin"/><Relationship Id="rId5" Type="http://schemas.openxmlformats.org/officeDocument/2006/relationships/hyperlink" Target="../&#21160;&#30011;&#28436;&#31034;/&#27888;&#21202;&#20844;&#24335;.ppt#-1,1,&#27809;&#26377;&#24187;&#28783;&#29255;&#26631;&#39064;" TargetMode="External"/><Relationship Id="rId4" Type="http://schemas.openxmlformats.org/officeDocument/2006/relationships/image" Target="../media/image3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eg"/><Relationship Id="rId7" Type="http://schemas.openxmlformats.org/officeDocument/2006/relationships/image" Target="../media/image318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250.bin"/><Relationship Id="rId5" Type="http://schemas.openxmlformats.org/officeDocument/2006/relationships/hyperlink" Target="../&#21160;&#30011;&#28436;&#31034;/&#27888;&#21202;&#20844;&#24335;.ppt#-1,1,&#27809;&#26377;&#24187;&#28783;&#29255;&#26631;&#39064;" TargetMode="External"/><Relationship Id="rId4" Type="http://schemas.openxmlformats.org/officeDocument/2006/relationships/image" Target="../media/image31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eg"/><Relationship Id="rId7" Type="http://schemas.openxmlformats.org/officeDocument/2006/relationships/image" Target="../media/image320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251.bin"/><Relationship Id="rId5" Type="http://schemas.openxmlformats.org/officeDocument/2006/relationships/hyperlink" Target="../&#21160;&#30011;&#28436;&#31034;/&#27888;&#21202;&#20844;&#24335;.ppt#-1,1,&#27809;&#26377;&#24187;&#28783;&#29255;&#26631;&#39064;" TargetMode="External"/><Relationship Id="rId4" Type="http://schemas.openxmlformats.org/officeDocument/2006/relationships/image" Target="../media/image32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eg"/><Relationship Id="rId7" Type="http://schemas.openxmlformats.org/officeDocument/2006/relationships/image" Target="../media/image322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252.bin"/><Relationship Id="rId5" Type="http://schemas.openxmlformats.org/officeDocument/2006/relationships/hyperlink" Target="../&#21160;&#30011;&#28436;&#31034;/&#27888;&#21202;&#20844;&#24335;.ppt#-1,1,&#27809;&#26377;&#24187;&#28783;&#29255;&#26631;&#39064;" TargetMode="External"/><Relationship Id="rId4" Type="http://schemas.openxmlformats.org/officeDocument/2006/relationships/image" Target="../media/image32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eg"/><Relationship Id="rId7" Type="http://schemas.openxmlformats.org/officeDocument/2006/relationships/image" Target="../media/image324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253.bin"/><Relationship Id="rId5" Type="http://schemas.openxmlformats.org/officeDocument/2006/relationships/hyperlink" Target="../&#21160;&#30011;&#28436;&#31034;/&#27888;&#21202;&#20844;&#24335;.ppt#-1,1,&#27809;&#26377;&#24187;&#28783;&#29255;&#26631;&#39064;" TargetMode="External"/><Relationship Id="rId4" Type="http://schemas.openxmlformats.org/officeDocument/2006/relationships/image" Target="../media/image32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eg"/><Relationship Id="rId7" Type="http://schemas.openxmlformats.org/officeDocument/2006/relationships/image" Target="../media/image32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254.bin"/><Relationship Id="rId5" Type="http://schemas.openxmlformats.org/officeDocument/2006/relationships/hyperlink" Target="../&#21160;&#30011;&#28436;&#31034;/&#27888;&#21202;&#20844;&#24335;.ppt#-1,1,&#27809;&#26377;&#24187;&#28783;&#29255;&#26631;&#39064;" TargetMode="External"/><Relationship Id="rId4" Type="http://schemas.openxmlformats.org/officeDocument/2006/relationships/image" Target="../media/image32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eg"/><Relationship Id="rId7" Type="http://schemas.openxmlformats.org/officeDocument/2006/relationships/image" Target="../media/image328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255.bin"/><Relationship Id="rId5" Type="http://schemas.openxmlformats.org/officeDocument/2006/relationships/hyperlink" Target="../&#21160;&#30011;&#28436;&#31034;/&#27888;&#21202;&#20844;&#24335;.ppt#-1,1,&#27809;&#26377;&#24187;&#28783;&#29255;&#26631;&#39064;" TargetMode="External"/><Relationship Id="rId4" Type="http://schemas.openxmlformats.org/officeDocument/2006/relationships/image" Target="../media/image32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eg"/><Relationship Id="rId7" Type="http://schemas.openxmlformats.org/officeDocument/2006/relationships/image" Target="../media/image330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256.bin"/><Relationship Id="rId5" Type="http://schemas.openxmlformats.org/officeDocument/2006/relationships/hyperlink" Target="../&#21160;&#30011;&#28436;&#31034;/&#27888;&#21202;&#20844;&#24335;.ppt#-1,1,&#27809;&#26377;&#24187;&#28783;&#29255;&#26631;&#39064;" TargetMode="External"/><Relationship Id="rId4" Type="http://schemas.openxmlformats.org/officeDocument/2006/relationships/image" Target="../media/image331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59.bin"/><Relationship Id="rId18" Type="http://schemas.openxmlformats.org/officeDocument/2006/relationships/image" Target="../media/image48.wmf"/><Relationship Id="rId26" Type="http://schemas.openxmlformats.org/officeDocument/2006/relationships/image" Target="../media/image52.wmf"/><Relationship Id="rId39" Type="http://schemas.openxmlformats.org/officeDocument/2006/relationships/oleObject" Target="../embeddings/oleObject72.bin"/><Relationship Id="rId21" Type="http://schemas.openxmlformats.org/officeDocument/2006/relationships/oleObject" Target="../embeddings/oleObject63.bin"/><Relationship Id="rId34" Type="http://schemas.openxmlformats.org/officeDocument/2006/relationships/image" Target="../media/image56.emf"/><Relationship Id="rId42" Type="http://schemas.openxmlformats.org/officeDocument/2006/relationships/image" Target="../media/image60.emf"/><Relationship Id="rId47" Type="http://schemas.openxmlformats.org/officeDocument/2006/relationships/oleObject" Target="../embeddings/oleObject76.bin"/><Relationship Id="rId50" Type="http://schemas.openxmlformats.org/officeDocument/2006/relationships/image" Target="../media/image64.emf"/><Relationship Id="rId55" Type="http://schemas.openxmlformats.org/officeDocument/2006/relationships/oleObject" Target="../embeddings/oleObject80.bin"/><Relationship Id="rId7" Type="http://schemas.openxmlformats.org/officeDocument/2006/relationships/oleObject" Target="../embeddings/oleObject5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7.emf"/><Relationship Id="rId29" Type="http://schemas.openxmlformats.org/officeDocument/2006/relationships/oleObject" Target="../embeddings/oleObject67.bin"/><Relationship Id="rId11" Type="http://schemas.openxmlformats.org/officeDocument/2006/relationships/oleObject" Target="../embeddings/oleObject58.bin"/><Relationship Id="rId24" Type="http://schemas.openxmlformats.org/officeDocument/2006/relationships/image" Target="../media/image51.wmf"/><Relationship Id="rId32" Type="http://schemas.openxmlformats.org/officeDocument/2006/relationships/image" Target="../media/image55.emf"/><Relationship Id="rId37" Type="http://schemas.openxmlformats.org/officeDocument/2006/relationships/oleObject" Target="../embeddings/oleObject71.bin"/><Relationship Id="rId40" Type="http://schemas.openxmlformats.org/officeDocument/2006/relationships/image" Target="../media/image59.emf"/><Relationship Id="rId45" Type="http://schemas.openxmlformats.org/officeDocument/2006/relationships/oleObject" Target="../embeddings/oleObject75.bin"/><Relationship Id="rId53" Type="http://schemas.openxmlformats.org/officeDocument/2006/relationships/oleObject" Target="../embeddings/oleObject79.bin"/><Relationship Id="rId58" Type="http://schemas.openxmlformats.org/officeDocument/2006/relationships/image" Target="../media/image68.emf"/><Relationship Id="rId5" Type="http://schemas.openxmlformats.org/officeDocument/2006/relationships/oleObject" Target="../embeddings/oleObject55.bin"/><Relationship Id="rId19" Type="http://schemas.openxmlformats.org/officeDocument/2006/relationships/oleObject" Target="../embeddings/oleObject62.bin"/><Relationship Id="rId4" Type="http://schemas.openxmlformats.org/officeDocument/2006/relationships/image" Target="../media/image42.wmf"/><Relationship Id="rId9" Type="http://schemas.openxmlformats.org/officeDocument/2006/relationships/oleObject" Target="../embeddings/oleObject57.bin"/><Relationship Id="rId14" Type="http://schemas.openxmlformats.org/officeDocument/2006/relationships/image" Target="../media/image46.emf"/><Relationship Id="rId22" Type="http://schemas.openxmlformats.org/officeDocument/2006/relationships/image" Target="../media/image50.wmf"/><Relationship Id="rId27" Type="http://schemas.openxmlformats.org/officeDocument/2006/relationships/oleObject" Target="../embeddings/oleObject66.bin"/><Relationship Id="rId30" Type="http://schemas.openxmlformats.org/officeDocument/2006/relationships/image" Target="../media/image54.emf"/><Relationship Id="rId35" Type="http://schemas.openxmlformats.org/officeDocument/2006/relationships/oleObject" Target="../embeddings/oleObject70.bin"/><Relationship Id="rId43" Type="http://schemas.openxmlformats.org/officeDocument/2006/relationships/oleObject" Target="../embeddings/oleObject74.bin"/><Relationship Id="rId48" Type="http://schemas.openxmlformats.org/officeDocument/2006/relationships/image" Target="../media/image63.emf"/><Relationship Id="rId56" Type="http://schemas.openxmlformats.org/officeDocument/2006/relationships/image" Target="../media/image67.emf"/><Relationship Id="rId8" Type="http://schemas.openxmlformats.org/officeDocument/2006/relationships/image" Target="../media/image23.wmf"/><Relationship Id="rId51" Type="http://schemas.openxmlformats.org/officeDocument/2006/relationships/oleObject" Target="../embeddings/oleObject78.bin"/><Relationship Id="rId3" Type="http://schemas.openxmlformats.org/officeDocument/2006/relationships/oleObject" Target="../embeddings/oleObject54.bin"/><Relationship Id="rId12" Type="http://schemas.openxmlformats.org/officeDocument/2006/relationships/image" Target="../media/image45.wmf"/><Relationship Id="rId17" Type="http://schemas.openxmlformats.org/officeDocument/2006/relationships/oleObject" Target="../embeddings/oleObject61.bin"/><Relationship Id="rId25" Type="http://schemas.openxmlformats.org/officeDocument/2006/relationships/oleObject" Target="../embeddings/oleObject65.bin"/><Relationship Id="rId33" Type="http://schemas.openxmlformats.org/officeDocument/2006/relationships/oleObject" Target="../embeddings/oleObject69.bin"/><Relationship Id="rId38" Type="http://schemas.openxmlformats.org/officeDocument/2006/relationships/image" Target="../media/image58.emf"/><Relationship Id="rId46" Type="http://schemas.openxmlformats.org/officeDocument/2006/relationships/image" Target="../media/image62.emf"/><Relationship Id="rId20" Type="http://schemas.openxmlformats.org/officeDocument/2006/relationships/image" Target="../media/image49.wmf"/><Relationship Id="rId41" Type="http://schemas.openxmlformats.org/officeDocument/2006/relationships/oleObject" Target="../embeddings/oleObject73.bin"/><Relationship Id="rId54" Type="http://schemas.openxmlformats.org/officeDocument/2006/relationships/image" Target="../media/image66.e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43.wmf"/><Relationship Id="rId15" Type="http://schemas.openxmlformats.org/officeDocument/2006/relationships/oleObject" Target="../embeddings/oleObject60.bin"/><Relationship Id="rId23" Type="http://schemas.openxmlformats.org/officeDocument/2006/relationships/oleObject" Target="../embeddings/oleObject64.bin"/><Relationship Id="rId28" Type="http://schemas.openxmlformats.org/officeDocument/2006/relationships/image" Target="../media/image53.emf"/><Relationship Id="rId36" Type="http://schemas.openxmlformats.org/officeDocument/2006/relationships/image" Target="../media/image57.emf"/><Relationship Id="rId49" Type="http://schemas.openxmlformats.org/officeDocument/2006/relationships/oleObject" Target="../embeddings/oleObject77.bin"/><Relationship Id="rId57" Type="http://schemas.openxmlformats.org/officeDocument/2006/relationships/oleObject" Target="../embeddings/oleObject81.bin"/><Relationship Id="rId10" Type="http://schemas.openxmlformats.org/officeDocument/2006/relationships/image" Target="../media/image44.wmf"/><Relationship Id="rId31" Type="http://schemas.openxmlformats.org/officeDocument/2006/relationships/oleObject" Target="../embeddings/oleObject68.bin"/><Relationship Id="rId44" Type="http://schemas.openxmlformats.org/officeDocument/2006/relationships/image" Target="../media/image61.emf"/><Relationship Id="rId52" Type="http://schemas.openxmlformats.org/officeDocument/2006/relationships/image" Target="../media/image65.e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62.bin"/><Relationship Id="rId18" Type="http://schemas.openxmlformats.org/officeDocument/2006/relationships/oleObject" Target="../embeddings/oleObject265.bin"/><Relationship Id="rId26" Type="http://schemas.openxmlformats.org/officeDocument/2006/relationships/image" Target="../media/image342.wmf"/><Relationship Id="rId3" Type="http://schemas.openxmlformats.org/officeDocument/2006/relationships/oleObject" Target="../embeddings/oleObject257.bin"/><Relationship Id="rId21" Type="http://schemas.openxmlformats.org/officeDocument/2006/relationships/oleObject" Target="../embeddings/oleObject267.bin"/><Relationship Id="rId7" Type="http://schemas.openxmlformats.org/officeDocument/2006/relationships/oleObject" Target="../embeddings/oleObject259.bin"/><Relationship Id="rId12" Type="http://schemas.openxmlformats.org/officeDocument/2006/relationships/image" Target="../media/image336.wmf"/><Relationship Id="rId17" Type="http://schemas.openxmlformats.org/officeDocument/2006/relationships/oleObject" Target="../embeddings/oleObject264.bin"/><Relationship Id="rId25" Type="http://schemas.openxmlformats.org/officeDocument/2006/relationships/oleObject" Target="../embeddings/oleObject269.bin"/><Relationship Id="rId33" Type="http://schemas.openxmlformats.org/officeDocument/2006/relationships/oleObject" Target="../embeddings/oleObject27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38.wmf"/><Relationship Id="rId20" Type="http://schemas.openxmlformats.org/officeDocument/2006/relationships/oleObject" Target="../embeddings/oleObject266.bin"/><Relationship Id="rId29" Type="http://schemas.openxmlformats.org/officeDocument/2006/relationships/oleObject" Target="../embeddings/oleObject272.bin"/><Relationship Id="rId1" Type="http://schemas.openxmlformats.org/officeDocument/2006/relationships/vmlDrawing" Target="../drawings/vmlDrawing42.vml"/><Relationship Id="rId6" Type="http://schemas.openxmlformats.org/officeDocument/2006/relationships/image" Target="../media/image333.wmf"/><Relationship Id="rId11" Type="http://schemas.openxmlformats.org/officeDocument/2006/relationships/oleObject" Target="../embeddings/oleObject261.bin"/><Relationship Id="rId24" Type="http://schemas.openxmlformats.org/officeDocument/2006/relationships/image" Target="../media/image341.wmf"/><Relationship Id="rId32" Type="http://schemas.openxmlformats.org/officeDocument/2006/relationships/oleObject" Target="../embeddings/oleObject275.bin"/><Relationship Id="rId5" Type="http://schemas.openxmlformats.org/officeDocument/2006/relationships/oleObject" Target="../embeddings/oleObject258.bin"/><Relationship Id="rId15" Type="http://schemas.openxmlformats.org/officeDocument/2006/relationships/oleObject" Target="../embeddings/oleObject263.bin"/><Relationship Id="rId23" Type="http://schemas.openxmlformats.org/officeDocument/2006/relationships/oleObject" Target="../embeddings/oleObject268.bin"/><Relationship Id="rId28" Type="http://schemas.openxmlformats.org/officeDocument/2006/relationships/oleObject" Target="../embeddings/oleObject271.bin"/><Relationship Id="rId10" Type="http://schemas.openxmlformats.org/officeDocument/2006/relationships/image" Target="../media/image335.wmf"/><Relationship Id="rId19" Type="http://schemas.openxmlformats.org/officeDocument/2006/relationships/image" Target="../media/image339.wmf"/><Relationship Id="rId31" Type="http://schemas.openxmlformats.org/officeDocument/2006/relationships/oleObject" Target="../embeddings/oleObject274.bin"/><Relationship Id="rId4" Type="http://schemas.openxmlformats.org/officeDocument/2006/relationships/image" Target="../media/image332.wmf"/><Relationship Id="rId9" Type="http://schemas.openxmlformats.org/officeDocument/2006/relationships/oleObject" Target="../embeddings/oleObject260.bin"/><Relationship Id="rId14" Type="http://schemas.openxmlformats.org/officeDocument/2006/relationships/image" Target="../media/image337.wmf"/><Relationship Id="rId22" Type="http://schemas.openxmlformats.org/officeDocument/2006/relationships/image" Target="../media/image340.wmf"/><Relationship Id="rId27" Type="http://schemas.openxmlformats.org/officeDocument/2006/relationships/oleObject" Target="../embeddings/oleObject270.bin"/><Relationship Id="rId30" Type="http://schemas.openxmlformats.org/officeDocument/2006/relationships/oleObject" Target="../embeddings/oleObject273.bin"/><Relationship Id="rId8" Type="http://schemas.openxmlformats.org/officeDocument/2006/relationships/image" Target="../media/image334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5" Type="http://schemas.openxmlformats.org/officeDocument/2006/relationships/oleObject" Target="../embeddings/oleObject278.bin"/><Relationship Id="rId4" Type="http://schemas.openxmlformats.org/officeDocument/2006/relationships/image" Target="../media/image340.wmf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86.bin"/><Relationship Id="rId18" Type="http://schemas.openxmlformats.org/officeDocument/2006/relationships/oleObject" Target="../embeddings/oleObject290.bin"/><Relationship Id="rId26" Type="http://schemas.openxmlformats.org/officeDocument/2006/relationships/oleObject" Target="../embeddings/oleObject294.bin"/><Relationship Id="rId39" Type="http://schemas.openxmlformats.org/officeDocument/2006/relationships/oleObject" Target="../embeddings/oleObject304.bin"/><Relationship Id="rId21" Type="http://schemas.openxmlformats.org/officeDocument/2006/relationships/image" Target="../media/image347.wmf"/><Relationship Id="rId34" Type="http://schemas.openxmlformats.org/officeDocument/2006/relationships/oleObject" Target="../embeddings/oleObject300.bin"/><Relationship Id="rId7" Type="http://schemas.openxmlformats.org/officeDocument/2006/relationships/oleObject" Target="../embeddings/oleObject281.bin"/><Relationship Id="rId12" Type="http://schemas.openxmlformats.org/officeDocument/2006/relationships/oleObject" Target="../embeddings/oleObject285.bin"/><Relationship Id="rId17" Type="http://schemas.openxmlformats.org/officeDocument/2006/relationships/oleObject" Target="../embeddings/oleObject289.bin"/><Relationship Id="rId25" Type="http://schemas.openxmlformats.org/officeDocument/2006/relationships/image" Target="../media/image349.wmf"/><Relationship Id="rId33" Type="http://schemas.openxmlformats.org/officeDocument/2006/relationships/oleObject" Target="../embeddings/oleObject299.bin"/><Relationship Id="rId38" Type="http://schemas.openxmlformats.org/officeDocument/2006/relationships/oleObject" Target="../embeddings/oleObject303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88.bin"/><Relationship Id="rId20" Type="http://schemas.openxmlformats.org/officeDocument/2006/relationships/oleObject" Target="../embeddings/oleObject291.bin"/><Relationship Id="rId29" Type="http://schemas.openxmlformats.org/officeDocument/2006/relationships/oleObject" Target="../embeddings/oleObject296.bin"/><Relationship Id="rId1" Type="http://schemas.openxmlformats.org/officeDocument/2006/relationships/vmlDrawing" Target="../drawings/vmlDrawing44.vml"/><Relationship Id="rId6" Type="http://schemas.openxmlformats.org/officeDocument/2006/relationships/image" Target="../media/image339.wmf"/><Relationship Id="rId11" Type="http://schemas.openxmlformats.org/officeDocument/2006/relationships/oleObject" Target="../embeddings/oleObject284.bin"/><Relationship Id="rId24" Type="http://schemas.openxmlformats.org/officeDocument/2006/relationships/oleObject" Target="../embeddings/oleObject293.bin"/><Relationship Id="rId32" Type="http://schemas.openxmlformats.org/officeDocument/2006/relationships/oleObject" Target="../embeddings/oleObject298.bin"/><Relationship Id="rId37" Type="http://schemas.openxmlformats.org/officeDocument/2006/relationships/oleObject" Target="../embeddings/oleObject302.bin"/><Relationship Id="rId40" Type="http://schemas.openxmlformats.org/officeDocument/2006/relationships/image" Target="../media/image353.wmf"/><Relationship Id="rId5" Type="http://schemas.openxmlformats.org/officeDocument/2006/relationships/oleObject" Target="../embeddings/oleObject280.bin"/><Relationship Id="rId15" Type="http://schemas.openxmlformats.org/officeDocument/2006/relationships/image" Target="../media/image345.wmf"/><Relationship Id="rId23" Type="http://schemas.openxmlformats.org/officeDocument/2006/relationships/image" Target="../media/image348.wmf"/><Relationship Id="rId28" Type="http://schemas.openxmlformats.org/officeDocument/2006/relationships/oleObject" Target="../embeddings/oleObject295.bin"/><Relationship Id="rId36" Type="http://schemas.openxmlformats.org/officeDocument/2006/relationships/image" Target="../media/image352.wmf"/><Relationship Id="rId10" Type="http://schemas.openxmlformats.org/officeDocument/2006/relationships/oleObject" Target="../embeddings/oleObject283.bin"/><Relationship Id="rId19" Type="http://schemas.openxmlformats.org/officeDocument/2006/relationships/image" Target="../media/image346.wmf"/><Relationship Id="rId31" Type="http://schemas.openxmlformats.org/officeDocument/2006/relationships/oleObject" Target="../embeddings/oleObject297.bin"/><Relationship Id="rId4" Type="http://schemas.openxmlformats.org/officeDocument/2006/relationships/image" Target="../media/image343.wmf"/><Relationship Id="rId9" Type="http://schemas.openxmlformats.org/officeDocument/2006/relationships/oleObject" Target="../embeddings/oleObject282.bin"/><Relationship Id="rId14" Type="http://schemas.openxmlformats.org/officeDocument/2006/relationships/oleObject" Target="../embeddings/oleObject287.bin"/><Relationship Id="rId22" Type="http://schemas.openxmlformats.org/officeDocument/2006/relationships/oleObject" Target="../embeddings/oleObject292.bin"/><Relationship Id="rId27" Type="http://schemas.openxmlformats.org/officeDocument/2006/relationships/image" Target="../media/image350.wmf"/><Relationship Id="rId30" Type="http://schemas.openxmlformats.org/officeDocument/2006/relationships/image" Target="../media/image351.wmf"/><Relationship Id="rId35" Type="http://schemas.openxmlformats.org/officeDocument/2006/relationships/oleObject" Target="../embeddings/oleObject301.bin"/><Relationship Id="rId8" Type="http://schemas.openxmlformats.org/officeDocument/2006/relationships/image" Target="../media/image344.wmf"/><Relationship Id="rId3" Type="http://schemas.openxmlformats.org/officeDocument/2006/relationships/oleObject" Target="../embeddings/oleObject279.bin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66.emf"/><Relationship Id="rId21" Type="http://schemas.openxmlformats.org/officeDocument/2006/relationships/oleObject" Target="../embeddings/oleObject314.bin"/><Relationship Id="rId34" Type="http://schemas.openxmlformats.org/officeDocument/2006/relationships/image" Target="../media/image370.emf"/><Relationship Id="rId42" Type="http://schemas.openxmlformats.org/officeDocument/2006/relationships/image" Target="../media/image374.emf"/><Relationship Id="rId47" Type="http://schemas.openxmlformats.org/officeDocument/2006/relationships/oleObject" Target="../embeddings/oleObject327.bin"/><Relationship Id="rId50" Type="http://schemas.openxmlformats.org/officeDocument/2006/relationships/image" Target="../media/image378.emf"/><Relationship Id="rId55" Type="http://schemas.openxmlformats.org/officeDocument/2006/relationships/oleObject" Target="../embeddings/oleObject331.bin"/><Relationship Id="rId63" Type="http://schemas.openxmlformats.org/officeDocument/2006/relationships/oleObject" Target="../embeddings/oleObject335.bin"/><Relationship Id="rId7" Type="http://schemas.openxmlformats.org/officeDocument/2006/relationships/oleObject" Target="../embeddings/oleObject30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61.emf"/><Relationship Id="rId29" Type="http://schemas.openxmlformats.org/officeDocument/2006/relationships/oleObject" Target="../embeddings/oleObject318.bin"/><Relationship Id="rId11" Type="http://schemas.openxmlformats.org/officeDocument/2006/relationships/oleObject" Target="../embeddings/oleObject309.bin"/><Relationship Id="rId24" Type="http://schemas.openxmlformats.org/officeDocument/2006/relationships/image" Target="../media/image365.emf"/><Relationship Id="rId32" Type="http://schemas.openxmlformats.org/officeDocument/2006/relationships/image" Target="../media/image369.emf"/><Relationship Id="rId37" Type="http://schemas.openxmlformats.org/officeDocument/2006/relationships/oleObject" Target="../embeddings/oleObject322.bin"/><Relationship Id="rId40" Type="http://schemas.openxmlformats.org/officeDocument/2006/relationships/image" Target="../media/image373.emf"/><Relationship Id="rId45" Type="http://schemas.openxmlformats.org/officeDocument/2006/relationships/oleObject" Target="../embeddings/oleObject326.bin"/><Relationship Id="rId53" Type="http://schemas.openxmlformats.org/officeDocument/2006/relationships/oleObject" Target="../embeddings/oleObject330.bin"/><Relationship Id="rId58" Type="http://schemas.openxmlformats.org/officeDocument/2006/relationships/image" Target="../media/image382.emf"/><Relationship Id="rId66" Type="http://schemas.openxmlformats.org/officeDocument/2006/relationships/image" Target="../media/image386.emf"/><Relationship Id="rId5" Type="http://schemas.openxmlformats.org/officeDocument/2006/relationships/oleObject" Target="../embeddings/oleObject306.bin"/><Relationship Id="rId61" Type="http://schemas.openxmlformats.org/officeDocument/2006/relationships/oleObject" Target="../embeddings/oleObject334.bin"/><Relationship Id="rId19" Type="http://schemas.openxmlformats.org/officeDocument/2006/relationships/oleObject" Target="../embeddings/oleObject313.bin"/><Relationship Id="rId14" Type="http://schemas.openxmlformats.org/officeDocument/2006/relationships/image" Target="../media/image360.emf"/><Relationship Id="rId22" Type="http://schemas.openxmlformats.org/officeDocument/2006/relationships/image" Target="../media/image364.emf"/><Relationship Id="rId27" Type="http://schemas.openxmlformats.org/officeDocument/2006/relationships/oleObject" Target="../embeddings/oleObject317.bin"/><Relationship Id="rId30" Type="http://schemas.openxmlformats.org/officeDocument/2006/relationships/image" Target="../media/image368.emf"/><Relationship Id="rId35" Type="http://schemas.openxmlformats.org/officeDocument/2006/relationships/oleObject" Target="../embeddings/oleObject321.bin"/><Relationship Id="rId43" Type="http://schemas.openxmlformats.org/officeDocument/2006/relationships/oleObject" Target="../embeddings/oleObject325.bin"/><Relationship Id="rId48" Type="http://schemas.openxmlformats.org/officeDocument/2006/relationships/image" Target="../media/image377.emf"/><Relationship Id="rId56" Type="http://schemas.openxmlformats.org/officeDocument/2006/relationships/image" Target="../media/image381.emf"/><Relationship Id="rId64" Type="http://schemas.openxmlformats.org/officeDocument/2006/relationships/image" Target="../media/image385.emf"/><Relationship Id="rId8" Type="http://schemas.openxmlformats.org/officeDocument/2006/relationships/image" Target="../media/image357.emf"/><Relationship Id="rId51" Type="http://schemas.openxmlformats.org/officeDocument/2006/relationships/oleObject" Target="../embeddings/oleObject329.bin"/><Relationship Id="rId3" Type="http://schemas.openxmlformats.org/officeDocument/2006/relationships/oleObject" Target="../embeddings/oleObject305.bin"/><Relationship Id="rId12" Type="http://schemas.openxmlformats.org/officeDocument/2006/relationships/image" Target="../media/image359.emf"/><Relationship Id="rId17" Type="http://schemas.openxmlformats.org/officeDocument/2006/relationships/oleObject" Target="../embeddings/oleObject312.bin"/><Relationship Id="rId25" Type="http://schemas.openxmlformats.org/officeDocument/2006/relationships/oleObject" Target="../embeddings/oleObject316.bin"/><Relationship Id="rId33" Type="http://schemas.openxmlformats.org/officeDocument/2006/relationships/oleObject" Target="../embeddings/oleObject320.bin"/><Relationship Id="rId38" Type="http://schemas.openxmlformats.org/officeDocument/2006/relationships/image" Target="../media/image372.emf"/><Relationship Id="rId46" Type="http://schemas.openxmlformats.org/officeDocument/2006/relationships/image" Target="../media/image376.emf"/><Relationship Id="rId59" Type="http://schemas.openxmlformats.org/officeDocument/2006/relationships/oleObject" Target="../embeddings/oleObject333.bin"/><Relationship Id="rId20" Type="http://schemas.openxmlformats.org/officeDocument/2006/relationships/image" Target="../media/image363.emf"/><Relationship Id="rId41" Type="http://schemas.openxmlformats.org/officeDocument/2006/relationships/oleObject" Target="../embeddings/oleObject324.bin"/><Relationship Id="rId54" Type="http://schemas.openxmlformats.org/officeDocument/2006/relationships/image" Target="../media/image380.emf"/><Relationship Id="rId62" Type="http://schemas.openxmlformats.org/officeDocument/2006/relationships/image" Target="../media/image384.emf"/><Relationship Id="rId1" Type="http://schemas.openxmlformats.org/officeDocument/2006/relationships/vmlDrawing" Target="../drawings/vmlDrawing45.vml"/><Relationship Id="rId6" Type="http://schemas.openxmlformats.org/officeDocument/2006/relationships/image" Target="../media/image356.emf"/><Relationship Id="rId15" Type="http://schemas.openxmlformats.org/officeDocument/2006/relationships/oleObject" Target="../embeddings/oleObject311.bin"/><Relationship Id="rId23" Type="http://schemas.openxmlformats.org/officeDocument/2006/relationships/oleObject" Target="../embeddings/oleObject315.bin"/><Relationship Id="rId28" Type="http://schemas.openxmlformats.org/officeDocument/2006/relationships/image" Target="../media/image367.emf"/><Relationship Id="rId36" Type="http://schemas.openxmlformats.org/officeDocument/2006/relationships/image" Target="../media/image371.emf"/><Relationship Id="rId49" Type="http://schemas.openxmlformats.org/officeDocument/2006/relationships/oleObject" Target="../embeddings/oleObject328.bin"/><Relationship Id="rId57" Type="http://schemas.openxmlformats.org/officeDocument/2006/relationships/oleObject" Target="../embeddings/oleObject332.bin"/><Relationship Id="rId10" Type="http://schemas.openxmlformats.org/officeDocument/2006/relationships/image" Target="../media/image358.emf"/><Relationship Id="rId31" Type="http://schemas.openxmlformats.org/officeDocument/2006/relationships/oleObject" Target="../embeddings/oleObject319.bin"/><Relationship Id="rId44" Type="http://schemas.openxmlformats.org/officeDocument/2006/relationships/image" Target="../media/image375.emf"/><Relationship Id="rId52" Type="http://schemas.openxmlformats.org/officeDocument/2006/relationships/image" Target="../media/image379.emf"/><Relationship Id="rId60" Type="http://schemas.openxmlformats.org/officeDocument/2006/relationships/image" Target="../media/image383.emf"/><Relationship Id="rId65" Type="http://schemas.openxmlformats.org/officeDocument/2006/relationships/oleObject" Target="../embeddings/oleObject336.bin"/><Relationship Id="rId4" Type="http://schemas.openxmlformats.org/officeDocument/2006/relationships/image" Target="../media/image355.emf"/><Relationship Id="rId9" Type="http://schemas.openxmlformats.org/officeDocument/2006/relationships/oleObject" Target="../embeddings/oleObject308.bin"/><Relationship Id="rId13" Type="http://schemas.openxmlformats.org/officeDocument/2006/relationships/oleObject" Target="../embeddings/oleObject310.bin"/><Relationship Id="rId18" Type="http://schemas.openxmlformats.org/officeDocument/2006/relationships/image" Target="../media/image362.emf"/><Relationship Id="rId39" Type="http://schemas.openxmlformats.org/officeDocument/2006/relationships/oleObject" Target="../embeddings/oleObject323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emf"/><Relationship Id="rId2" Type="http://schemas.openxmlformats.org/officeDocument/2006/relationships/image" Target="../media/image387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.vml"/><Relationship Id="rId4" Type="http://schemas.openxmlformats.org/officeDocument/2006/relationships/image" Target="../media/image389.w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wmf"/><Relationship Id="rId3" Type="http://schemas.openxmlformats.org/officeDocument/2006/relationships/oleObject" Target="../embeddings/oleObject338.bin"/><Relationship Id="rId7" Type="http://schemas.openxmlformats.org/officeDocument/2006/relationships/oleObject" Target="../embeddings/oleObject340.bin"/><Relationship Id="rId12" Type="http://schemas.openxmlformats.org/officeDocument/2006/relationships/image" Target="../media/image39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391.wmf"/><Relationship Id="rId11" Type="http://schemas.openxmlformats.org/officeDocument/2006/relationships/oleObject" Target="../embeddings/oleObject342.bin"/><Relationship Id="rId5" Type="http://schemas.openxmlformats.org/officeDocument/2006/relationships/oleObject" Target="../embeddings/oleObject339.bin"/><Relationship Id="rId10" Type="http://schemas.openxmlformats.org/officeDocument/2006/relationships/image" Target="../media/image393.wmf"/><Relationship Id="rId4" Type="http://schemas.openxmlformats.org/officeDocument/2006/relationships/image" Target="../media/image390.wmf"/><Relationship Id="rId9" Type="http://schemas.openxmlformats.org/officeDocument/2006/relationships/oleObject" Target="../embeddings/oleObject341.bin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wmf"/><Relationship Id="rId13" Type="http://schemas.openxmlformats.org/officeDocument/2006/relationships/oleObject" Target="../embeddings/oleObject348.bin"/><Relationship Id="rId3" Type="http://schemas.openxmlformats.org/officeDocument/2006/relationships/oleObject" Target="../embeddings/oleObject343.bin"/><Relationship Id="rId7" Type="http://schemas.openxmlformats.org/officeDocument/2006/relationships/oleObject" Target="../embeddings/oleObject345.bin"/><Relationship Id="rId12" Type="http://schemas.openxmlformats.org/officeDocument/2006/relationships/image" Target="../media/image399.wmf"/><Relationship Id="rId17" Type="http://schemas.openxmlformats.org/officeDocument/2006/relationships/image" Target="../media/image402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01.wmf"/><Relationship Id="rId1" Type="http://schemas.openxmlformats.org/officeDocument/2006/relationships/vmlDrawing" Target="../drawings/vmlDrawing48.vml"/><Relationship Id="rId6" Type="http://schemas.openxmlformats.org/officeDocument/2006/relationships/image" Target="../media/image396.wmf"/><Relationship Id="rId11" Type="http://schemas.openxmlformats.org/officeDocument/2006/relationships/oleObject" Target="../embeddings/oleObject347.bin"/><Relationship Id="rId5" Type="http://schemas.openxmlformats.org/officeDocument/2006/relationships/oleObject" Target="../embeddings/oleObject344.bin"/><Relationship Id="rId15" Type="http://schemas.openxmlformats.org/officeDocument/2006/relationships/oleObject" Target="../embeddings/oleObject349.bin"/><Relationship Id="rId10" Type="http://schemas.openxmlformats.org/officeDocument/2006/relationships/image" Target="../media/image398.wmf"/><Relationship Id="rId4" Type="http://schemas.openxmlformats.org/officeDocument/2006/relationships/image" Target="../media/image395.wmf"/><Relationship Id="rId9" Type="http://schemas.openxmlformats.org/officeDocument/2006/relationships/oleObject" Target="../embeddings/oleObject346.bin"/><Relationship Id="rId14" Type="http://schemas.openxmlformats.org/officeDocument/2006/relationships/image" Target="../media/image400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13" Type="http://schemas.openxmlformats.org/officeDocument/2006/relationships/image" Target="../media/image72.wmf"/><Relationship Id="rId18" Type="http://schemas.openxmlformats.org/officeDocument/2006/relationships/image" Target="../media/image74.wmf"/><Relationship Id="rId26" Type="http://schemas.openxmlformats.org/officeDocument/2006/relationships/image" Target="../media/image78.wmf"/><Relationship Id="rId3" Type="http://schemas.openxmlformats.org/officeDocument/2006/relationships/oleObject" Target="../embeddings/oleObject82.bin"/><Relationship Id="rId21" Type="http://schemas.openxmlformats.org/officeDocument/2006/relationships/oleObject" Target="../embeddings/oleObject92.bin"/><Relationship Id="rId7" Type="http://schemas.openxmlformats.org/officeDocument/2006/relationships/oleObject" Target="../embeddings/oleObject84.bin"/><Relationship Id="rId12" Type="http://schemas.openxmlformats.org/officeDocument/2006/relationships/oleObject" Target="../embeddings/oleObject87.bin"/><Relationship Id="rId17" Type="http://schemas.openxmlformats.org/officeDocument/2006/relationships/oleObject" Target="../embeddings/oleObject90.bin"/><Relationship Id="rId25" Type="http://schemas.openxmlformats.org/officeDocument/2006/relationships/oleObject" Target="../embeddings/oleObject94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9.bin"/><Relationship Id="rId20" Type="http://schemas.openxmlformats.org/officeDocument/2006/relationships/image" Target="../media/image75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70.wmf"/><Relationship Id="rId11" Type="http://schemas.openxmlformats.org/officeDocument/2006/relationships/image" Target="../media/image71.wmf"/><Relationship Id="rId24" Type="http://schemas.openxmlformats.org/officeDocument/2006/relationships/image" Target="../media/image77.wmf"/><Relationship Id="rId5" Type="http://schemas.openxmlformats.org/officeDocument/2006/relationships/oleObject" Target="../embeddings/oleObject83.bin"/><Relationship Id="rId15" Type="http://schemas.openxmlformats.org/officeDocument/2006/relationships/image" Target="../media/image73.wmf"/><Relationship Id="rId23" Type="http://schemas.openxmlformats.org/officeDocument/2006/relationships/oleObject" Target="../embeddings/oleObject93.bin"/><Relationship Id="rId28" Type="http://schemas.openxmlformats.org/officeDocument/2006/relationships/oleObject" Target="../embeddings/oleObject96.bin"/><Relationship Id="rId10" Type="http://schemas.openxmlformats.org/officeDocument/2006/relationships/oleObject" Target="../embeddings/oleObject86.bin"/><Relationship Id="rId19" Type="http://schemas.openxmlformats.org/officeDocument/2006/relationships/oleObject" Target="../embeddings/oleObject91.bin"/><Relationship Id="rId4" Type="http://schemas.openxmlformats.org/officeDocument/2006/relationships/image" Target="../media/image69.wmf"/><Relationship Id="rId9" Type="http://schemas.openxmlformats.org/officeDocument/2006/relationships/oleObject" Target="../embeddings/oleObject85.bin"/><Relationship Id="rId14" Type="http://schemas.openxmlformats.org/officeDocument/2006/relationships/oleObject" Target="../embeddings/oleObject88.bin"/><Relationship Id="rId22" Type="http://schemas.openxmlformats.org/officeDocument/2006/relationships/image" Target="../media/image76.wmf"/><Relationship Id="rId27" Type="http://schemas.openxmlformats.org/officeDocument/2006/relationships/oleObject" Target="../embeddings/oleObject95.bin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355.bin"/><Relationship Id="rId18" Type="http://schemas.openxmlformats.org/officeDocument/2006/relationships/image" Target="../media/image410.emf"/><Relationship Id="rId26" Type="http://schemas.openxmlformats.org/officeDocument/2006/relationships/image" Target="../media/image414.emf"/><Relationship Id="rId39" Type="http://schemas.openxmlformats.org/officeDocument/2006/relationships/oleObject" Target="../embeddings/oleObject368.bin"/><Relationship Id="rId21" Type="http://schemas.openxmlformats.org/officeDocument/2006/relationships/oleObject" Target="../embeddings/oleObject359.bin"/><Relationship Id="rId34" Type="http://schemas.openxmlformats.org/officeDocument/2006/relationships/image" Target="../media/image418.emf"/><Relationship Id="rId42" Type="http://schemas.openxmlformats.org/officeDocument/2006/relationships/image" Target="../media/image422.emf"/><Relationship Id="rId7" Type="http://schemas.openxmlformats.org/officeDocument/2006/relationships/oleObject" Target="../embeddings/oleObject35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09.emf"/><Relationship Id="rId20" Type="http://schemas.openxmlformats.org/officeDocument/2006/relationships/image" Target="../media/image411.emf"/><Relationship Id="rId29" Type="http://schemas.openxmlformats.org/officeDocument/2006/relationships/oleObject" Target="../embeddings/oleObject363.bin"/><Relationship Id="rId41" Type="http://schemas.openxmlformats.org/officeDocument/2006/relationships/oleObject" Target="../embeddings/oleObject369.bin"/><Relationship Id="rId1" Type="http://schemas.openxmlformats.org/officeDocument/2006/relationships/vmlDrawing" Target="../drawings/vmlDrawing49.vml"/><Relationship Id="rId6" Type="http://schemas.openxmlformats.org/officeDocument/2006/relationships/image" Target="../media/image404.emf"/><Relationship Id="rId11" Type="http://schemas.openxmlformats.org/officeDocument/2006/relationships/oleObject" Target="../embeddings/oleObject354.bin"/><Relationship Id="rId24" Type="http://schemas.openxmlformats.org/officeDocument/2006/relationships/image" Target="../media/image413.emf"/><Relationship Id="rId32" Type="http://schemas.openxmlformats.org/officeDocument/2006/relationships/image" Target="../media/image417.emf"/><Relationship Id="rId37" Type="http://schemas.openxmlformats.org/officeDocument/2006/relationships/oleObject" Target="../embeddings/oleObject367.bin"/><Relationship Id="rId40" Type="http://schemas.openxmlformats.org/officeDocument/2006/relationships/image" Target="../media/image421.emf"/><Relationship Id="rId5" Type="http://schemas.openxmlformats.org/officeDocument/2006/relationships/oleObject" Target="../embeddings/oleObject351.bin"/><Relationship Id="rId15" Type="http://schemas.openxmlformats.org/officeDocument/2006/relationships/oleObject" Target="../embeddings/oleObject356.bin"/><Relationship Id="rId23" Type="http://schemas.openxmlformats.org/officeDocument/2006/relationships/oleObject" Target="../embeddings/oleObject360.bin"/><Relationship Id="rId28" Type="http://schemas.openxmlformats.org/officeDocument/2006/relationships/image" Target="../media/image415.emf"/><Relationship Id="rId36" Type="http://schemas.openxmlformats.org/officeDocument/2006/relationships/image" Target="../media/image419.emf"/><Relationship Id="rId10" Type="http://schemas.openxmlformats.org/officeDocument/2006/relationships/image" Target="../media/image406.emf"/><Relationship Id="rId19" Type="http://schemas.openxmlformats.org/officeDocument/2006/relationships/oleObject" Target="../embeddings/oleObject358.bin"/><Relationship Id="rId31" Type="http://schemas.openxmlformats.org/officeDocument/2006/relationships/oleObject" Target="../embeddings/oleObject364.bin"/><Relationship Id="rId44" Type="http://schemas.openxmlformats.org/officeDocument/2006/relationships/image" Target="../media/image423.emf"/><Relationship Id="rId4" Type="http://schemas.openxmlformats.org/officeDocument/2006/relationships/image" Target="../media/image403.emf"/><Relationship Id="rId9" Type="http://schemas.openxmlformats.org/officeDocument/2006/relationships/oleObject" Target="../embeddings/oleObject353.bin"/><Relationship Id="rId14" Type="http://schemas.openxmlformats.org/officeDocument/2006/relationships/image" Target="../media/image408.emf"/><Relationship Id="rId22" Type="http://schemas.openxmlformats.org/officeDocument/2006/relationships/image" Target="../media/image412.emf"/><Relationship Id="rId27" Type="http://schemas.openxmlformats.org/officeDocument/2006/relationships/oleObject" Target="../embeddings/oleObject362.bin"/><Relationship Id="rId30" Type="http://schemas.openxmlformats.org/officeDocument/2006/relationships/image" Target="../media/image416.emf"/><Relationship Id="rId35" Type="http://schemas.openxmlformats.org/officeDocument/2006/relationships/oleObject" Target="../embeddings/oleObject366.bin"/><Relationship Id="rId43" Type="http://schemas.openxmlformats.org/officeDocument/2006/relationships/oleObject" Target="../embeddings/oleObject370.bin"/><Relationship Id="rId8" Type="http://schemas.openxmlformats.org/officeDocument/2006/relationships/image" Target="../media/image405.emf"/><Relationship Id="rId3" Type="http://schemas.openxmlformats.org/officeDocument/2006/relationships/oleObject" Target="../embeddings/oleObject350.bin"/><Relationship Id="rId12" Type="http://schemas.openxmlformats.org/officeDocument/2006/relationships/image" Target="../media/image407.emf"/><Relationship Id="rId17" Type="http://schemas.openxmlformats.org/officeDocument/2006/relationships/oleObject" Target="../embeddings/oleObject357.bin"/><Relationship Id="rId25" Type="http://schemas.openxmlformats.org/officeDocument/2006/relationships/oleObject" Target="../embeddings/oleObject361.bin"/><Relationship Id="rId33" Type="http://schemas.openxmlformats.org/officeDocument/2006/relationships/oleObject" Target="../embeddings/oleObject365.bin"/><Relationship Id="rId38" Type="http://schemas.openxmlformats.org/officeDocument/2006/relationships/image" Target="../media/image420.e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wmf"/><Relationship Id="rId13" Type="http://schemas.openxmlformats.org/officeDocument/2006/relationships/oleObject" Target="../embeddings/oleObject378.bin"/><Relationship Id="rId18" Type="http://schemas.openxmlformats.org/officeDocument/2006/relationships/image" Target="../media/image427.png"/><Relationship Id="rId3" Type="http://schemas.openxmlformats.org/officeDocument/2006/relationships/oleObject" Target="../embeddings/oleObject371.bin"/><Relationship Id="rId21" Type="http://schemas.openxmlformats.org/officeDocument/2006/relationships/image" Target="../media/image430.png"/><Relationship Id="rId7" Type="http://schemas.openxmlformats.org/officeDocument/2006/relationships/oleObject" Target="../embeddings/oleObject373.bin"/><Relationship Id="rId12" Type="http://schemas.openxmlformats.org/officeDocument/2006/relationships/oleObject" Target="../embeddings/oleObject377.bin"/><Relationship Id="rId17" Type="http://schemas.openxmlformats.org/officeDocument/2006/relationships/oleObject" Target="../embeddings/oleObject381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80.bin"/><Relationship Id="rId20" Type="http://schemas.openxmlformats.org/officeDocument/2006/relationships/image" Target="../media/image429.png"/><Relationship Id="rId1" Type="http://schemas.openxmlformats.org/officeDocument/2006/relationships/vmlDrawing" Target="../drawings/vmlDrawing50.vml"/><Relationship Id="rId6" Type="http://schemas.openxmlformats.org/officeDocument/2006/relationships/image" Target="../media/image424.wmf"/><Relationship Id="rId11" Type="http://schemas.openxmlformats.org/officeDocument/2006/relationships/oleObject" Target="../embeddings/oleObject376.bin"/><Relationship Id="rId5" Type="http://schemas.openxmlformats.org/officeDocument/2006/relationships/oleObject" Target="../embeddings/oleObject372.bin"/><Relationship Id="rId15" Type="http://schemas.openxmlformats.org/officeDocument/2006/relationships/oleObject" Target="../embeddings/oleObject379.bin"/><Relationship Id="rId10" Type="http://schemas.openxmlformats.org/officeDocument/2006/relationships/oleObject" Target="../embeddings/oleObject375.bin"/><Relationship Id="rId19" Type="http://schemas.openxmlformats.org/officeDocument/2006/relationships/image" Target="../media/image428.png"/><Relationship Id="rId4" Type="http://schemas.openxmlformats.org/officeDocument/2006/relationships/image" Target="../media/image113.wmf"/><Relationship Id="rId9" Type="http://schemas.openxmlformats.org/officeDocument/2006/relationships/oleObject" Target="../embeddings/oleObject374.bin"/><Relationship Id="rId14" Type="http://schemas.openxmlformats.org/officeDocument/2006/relationships/image" Target="../media/image426.wmf"/><Relationship Id="rId22" Type="http://schemas.openxmlformats.org/officeDocument/2006/relationships/image" Target="../media/image431.png"/></Relationships>
</file>

<file path=ppt/slides/_rels/slide7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1.wmf"/><Relationship Id="rId18" Type="http://schemas.openxmlformats.org/officeDocument/2006/relationships/oleObject" Target="../embeddings/oleObject390.bin"/><Relationship Id="rId26" Type="http://schemas.openxmlformats.org/officeDocument/2006/relationships/oleObject" Target="../embeddings/oleObject394.bin"/><Relationship Id="rId21" Type="http://schemas.openxmlformats.org/officeDocument/2006/relationships/image" Target="../media/image435.wmf"/><Relationship Id="rId34" Type="http://schemas.openxmlformats.org/officeDocument/2006/relationships/oleObject" Target="../embeddings/oleObject398.bin"/><Relationship Id="rId7" Type="http://schemas.openxmlformats.org/officeDocument/2006/relationships/image" Target="../media/image428.wmf"/><Relationship Id="rId12" Type="http://schemas.openxmlformats.org/officeDocument/2006/relationships/oleObject" Target="../embeddings/oleObject387.bin"/><Relationship Id="rId17" Type="http://schemas.openxmlformats.org/officeDocument/2006/relationships/image" Target="../media/image433.wmf"/><Relationship Id="rId25" Type="http://schemas.openxmlformats.org/officeDocument/2006/relationships/image" Target="../media/image437.wmf"/><Relationship Id="rId33" Type="http://schemas.openxmlformats.org/officeDocument/2006/relationships/image" Target="../media/image44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89.bin"/><Relationship Id="rId20" Type="http://schemas.openxmlformats.org/officeDocument/2006/relationships/oleObject" Target="../embeddings/oleObject391.bin"/><Relationship Id="rId29" Type="http://schemas.openxmlformats.org/officeDocument/2006/relationships/image" Target="../media/image439.wmf"/><Relationship Id="rId1" Type="http://schemas.openxmlformats.org/officeDocument/2006/relationships/vmlDrawing" Target="../drawings/vmlDrawing51.vml"/><Relationship Id="rId6" Type="http://schemas.openxmlformats.org/officeDocument/2006/relationships/oleObject" Target="../embeddings/oleObject384.bin"/><Relationship Id="rId11" Type="http://schemas.openxmlformats.org/officeDocument/2006/relationships/image" Target="../media/image430.wmf"/><Relationship Id="rId24" Type="http://schemas.openxmlformats.org/officeDocument/2006/relationships/oleObject" Target="../embeddings/oleObject393.bin"/><Relationship Id="rId32" Type="http://schemas.openxmlformats.org/officeDocument/2006/relationships/oleObject" Target="../embeddings/oleObject397.bin"/><Relationship Id="rId37" Type="http://schemas.openxmlformats.org/officeDocument/2006/relationships/image" Target="../media/image443.wmf"/><Relationship Id="rId5" Type="http://schemas.openxmlformats.org/officeDocument/2006/relationships/oleObject" Target="../embeddings/oleObject383.bin"/><Relationship Id="rId15" Type="http://schemas.openxmlformats.org/officeDocument/2006/relationships/image" Target="../media/image432.wmf"/><Relationship Id="rId23" Type="http://schemas.openxmlformats.org/officeDocument/2006/relationships/image" Target="../media/image436.wmf"/><Relationship Id="rId28" Type="http://schemas.openxmlformats.org/officeDocument/2006/relationships/oleObject" Target="../embeddings/oleObject395.bin"/><Relationship Id="rId36" Type="http://schemas.openxmlformats.org/officeDocument/2006/relationships/oleObject" Target="../embeddings/oleObject399.bin"/><Relationship Id="rId10" Type="http://schemas.openxmlformats.org/officeDocument/2006/relationships/oleObject" Target="../embeddings/oleObject386.bin"/><Relationship Id="rId19" Type="http://schemas.openxmlformats.org/officeDocument/2006/relationships/image" Target="../media/image434.wmf"/><Relationship Id="rId31" Type="http://schemas.openxmlformats.org/officeDocument/2006/relationships/image" Target="../media/image440.wmf"/><Relationship Id="rId4" Type="http://schemas.openxmlformats.org/officeDocument/2006/relationships/image" Target="../media/image427.wmf"/><Relationship Id="rId9" Type="http://schemas.openxmlformats.org/officeDocument/2006/relationships/image" Target="../media/image429.wmf"/><Relationship Id="rId14" Type="http://schemas.openxmlformats.org/officeDocument/2006/relationships/oleObject" Target="../embeddings/oleObject388.bin"/><Relationship Id="rId22" Type="http://schemas.openxmlformats.org/officeDocument/2006/relationships/oleObject" Target="../embeddings/oleObject392.bin"/><Relationship Id="rId27" Type="http://schemas.openxmlformats.org/officeDocument/2006/relationships/image" Target="../media/image438.wmf"/><Relationship Id="rId30" Type="http://schemas.openxmlformats.org/officeDocument/2006/relationships/oleObject" Target="../embeddings/oleObject396.bin"/><Relationship Id="rId35" Type="http://schemas.openxmlformats.org/officeDocument/2006/relationships/image" Target="../media/image442.wmf"/><Relationship Id="rId8" Type="http://schemas.openxmlformats.org/officeDocument/2006/relationships/oleObject" Target="../embeddings/oleObject385.bin"/><Relationship Id="rId3" Type="http://schemas.openxmlformats.org/officeDocument/2006/relationships/oleObject" Target="../embeddings/oleObject382.bin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6.wmf"/><Relationship Id="rId13" Type="http://schemas.openxmlformats.org/officeDocument/2006/relationships/oleObject" Target="../embeddings/oleObject405.bin"/><Relationship Id="rId3" Type="http://schemas.openxmlformats.org/officeDocument/2006/relationships/oleObject" Target="../embeddings/oleObject400.bin"/><Relationship Id="rId7" Type="http://schemas.openxmlformats.org/officeDocument/2006/relationships/oleObject" Target="../embeddings/oleObject402.bin"/><Relationship Id="rId12" Type="http://schemas.openxmlformats.org/officeDocument/2006/relationships/image" Target="../media/image448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50.wmf"/><Relationship Id="rId1" Type="http://schemas.openxmlformats.org/officeDocument/2006/relationships/vmlDrawing" Target="../drawings/vmlDrawing52.vml"/><Relationship Id="rId6" Type="http://schemas.openxmlformats.org/officeDocument/2006/relationships/image" Target="../media/image445.wmf"/><Relationship Id="rId11" Type="http://schemas.openxmlformats.org/officeDocument/2006/relationships/oleObject" Target="../embeddings/oleObject404.bin"/><Relationship Id="rId5" Type="http://schemas.openxmlformats.org/officeDocument/2006/relationships/oleObject" Target="../embeddings/oleObject401.bin"/><Relationship Id="rId15" Type="http://schemas.openxmlformats.org/officeDocument/2006/relationships/oleObject" Target="../embeddings/oleObject406.bin"/><Relationship Id="rId10" Type="http://schemas.openxmlformats.org/officeDocument/2006/relationships/image" Target="../media/image447.wmf"/><Relationship Id="rId4" Type="http://schemas.openxmlformats.org/officeDocument/2006/relationships/image" Target="../media/image444.wmf"/><Relationship Id="rId9" Type="http://schemas.openxmlformats.org/officeDocument/2006/relationships/oleObject" Target="../embeddings/oleObject403.bin"/><Relationship Id="rId14" Type="http://schemas.openxmlformats.org/officeDocument/2006/relationships/image" Target="../media/image449.w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412.bin"/><Relationship Id="rId18" Type="http://schemas.openxmlformats.org/officeDocument/2006/relationships/image" Target="../media/image457.emf"/><Relationship Id="rId26" Type="http://schemas.openxmlformats.org/officeDocument/2006/relationships/image" Target="../media/image461.emf"/><Relationship Id="rId3" Type="http://schemas.openxmlformats.org/officeDocument/2006/relationships/oleObject" Target="../embeddings/oleObject407.bin"/><Relationship Id="rId21" Type="http://schemas.openxmlformats.org/officeDocument/2006/relationships/oleObject" Target="../embeddings/oleObject416.bin"/><Relationship Id="rId34" Type="http://schemas.openxmlformats.org/officeDocument/2006/relationships/image" Target="../media/image462.emf"/><Relationship Id="rId7" Type="http://schemas.openxmlformats.org/officeDocument/2006/relationships/oleObject" Target="../embeddings/oleObject409.bin"/><Relationship Id="rId12" Type="http://schemas.openxmlformats.org/officeDocument/2006/relationships/image" Target="../media/image45.wmf"/><Relationship Id="rId17" Type="http://schemas.openxmlformats.org/officeDocument/2006/relationships/oleObject" Target="../embeddings/oleObject414.bin"/><Relationship Id="rId25" Type="http://schemas.openxmlformats.org/officeDocument/2006/relationships/oleObject" Target="../embeddings/oleObject418.bin"/><Relationship Id="rId33" Type="http://schemas.openxmlformats.org/officeDocument/2006/relationships/oleObject" Target="../embeddings/oleObject42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56.emf"/><Relationship Id="rId20" Type="http://schemas.openxmlformats.org/officeDocument/2006/relationships/image" Target="../media/image458.emf"/><Relationship Id="rId29" Type="http://schemas.openxmlformats.org/officeDocument/2006/relationships/oleObject" Target="../embeddings/oleObject421.bin"/><Relationship Id="rId1" Type="http://schemas.openxmlformats.org/officeDocument/2006/relationships/vmlDrawing" Target="../drawings/vmlDrawing53.vml"/><Relationship Id="rId6" Type="http://schemas.openxmlformats.org/officeDocument/2006/relationships/image" Target="../media/image452.wmf"/><Relationship Id="rId11" Type="http://schemas.openxmlformats.org/officeDocument/2006/relationships/oleObject" Target="../embeddings/oleObject411.bin"/><Relationship Id="rId24" Type="http://schemas.openxmlformats.org/officeDocument/2006/relationships/image" Target="../media/image460.emf"/><Relationship Id="rId32" Type="http://schemas.openxmlformats.org/officeDocument/2006/relationships/oleObject" Target="../embeddings/oleObject424.bin"/><Relationship Id="rId5" Type="http://schemas.openxmlformats.org/officeDocument/2006/relationships/oleObject" Target="../embeddings/oleObject408.bin"/><Relationship Id="rId15" Type="http://schemas.openxmlformats.org/officeDocument/2006/relationships/oleObject" Target="../embeddings/oleObject413.bin"/><Relationship Id="rId23" Type="http://schemas.openxmlformats.org/officeDocument/2006/relationships/oleObject" Target="../embeddings/oleObject417.bin"/><Relationship Id="rId28" Type="http://schemas.openxmlformats.org/officeDocument/2006/relationships/oleObject" Target="../embeddings/oleObject420.bin"/><Relationship Id="rId36" Type="http://schemas.openxmlformats.org/officeDocument/2006/relationships/image" Target="../media/image463.emf"/><Relationship Id="rId10" Type="http://schemas.openxmlformats.org/officeDocument/2006/relationships/image" Target="../media/image454.wmf"/><Relationship Id="rId19" Type="http://schemas.openxmlformats.org/officeDocument/2006/relationships/oleObject" Target="../embeddings/oleObject415.bin"/><Relationship Id="rId31" Type="http://schemas.openxmlformats.org/officeDocument/2006/relationships/oleObject" Target="../embeddings/oleObject423.bin"/><Relationship Id="rId4" Type="http://schemas.openxmlformats.org/officeDocument/2006/relationships/image" Target="../media/image451.wmf"/><Relationship Id="rId9" Type="http://schemas.openxmlformats.org/officeDocument/2006/relationships/oleObject" Target="../embeddings/oleObject410.bin"/><Relationship Id="rId14" Type="http://schemas.openxmlformats.org/officeDocument/2006/relationships/image" Target="../media/image455.emf"/><Relationship Id="rId22" Type="http://schemas.openxmlformats.org/officeDocument/2006/relationships/image" Target="../media/image459.emf"/><Relationship Id="rId27" Type="http://schemas.openxmlformats.org/officeDocument/2006/relationships/oleObject" Target="../embeddings/oleObject419.bin"/><Relationship Id="rId30" Type="http://schemas.openxmlformats.org/officeDocument/2006/relationships/oleObject" Target="../embeddings/oleObject422.bin"/><Relationship Id="rId35" Type="http://schemas.openxmlformats.org/officeDocument/2006/relationships/oleObject" Target="../embeddings/oleObject426.bin"/><Relationship Id="rId8" Type="http://schemas.openxmlformats.org/officeDocument/2006/relationships/image" Target="../media/image453.w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pn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2.png"/><Relationship Id="rId5" Type="http://schemas.openxmlformats.org/officeDocument/2006/relationships/image" Target="../media/image461.png"/><Relationship Id="rId4" Type="http://schemas.openxmlformats.org/officeDocument/2006/relationships/image" Target="../media/image46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13" Type="http://schemas.openxmlformats.org/officeDocument/2006/relationships/image" Target="../media/image79.wmf"/><Relationship Id="rId18" Type="http://schemas.openxmlformats.org/officeDocument/2006/relationships/image" Target="../media/image81.wmf"/><Relationship Id="rId3" Type="http://schemas.openxmlformats.org/officeDocument/2006/relationships/oleObject" Target="../embeddings/oleObject97.bin"/><Relationship Id="rId7" Type="http://schemas.openxmlformats.org/officeDocument/2006/relationships/oleObject" Target="../embeddings/oleObject99.bin"/><Relationship Id="rId12" Type="http://schemas.openxmlformats.org/officeDocument/2006/relationships/oleObject" Target="../embeddings/oleObject102.bin"/><Relationship Id="rId17" Type="http://schemas.openxmlformats.org/officeDocument/2006/relationships/oleObject" Target="../embeddings/oleObject10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0.wmf"/><Relationship Id="rId20" Type="http://schemas.openxmlformats.org/officeDocument/2006/relationships/image" Target="../media/image83.png"/><Relationship Id="rId1" Type="http://schemas.openxmlformats.org/officeDocument/2006/relationships/vmlDrawing" Target="../drawings/vmlDrawing5.vml"/><Relationship Id="rId6" Type="http://schemas.openxmlformats.org/officeDocument/2006/relationships/image" Target="../media/image24.wmf"/><Relationship Id="rId11" Type="http://schemas.openxmlformats.org/officeDocument/2006/relationships/image" Target="../media/image27.wmf"/><Relationship Id="rId5" Type="http://schemas.openxmlformats.org/officeDocument/2006/relationships/oleObject" Target="../embeddings/oleObject98.bin"/><Relationship Id="rId15" Type="http://schemas.openxmlformats.org/officeDocument/2006/relationships/oleObject" Target="../embeddings/oleObject104.bin"/><Relationship Id="rId10" Type="http://schemas.openxmlformats.org/officeDocument/2006/relationships/oleObject" Target="../embeddings/oleObject101.bin"/><Relationship Id="rId19" Type="http://schemas.openxmlformats.org/officeDocument/2006/relationships/image" Target="../media/image82.png"/><Relationship Id="rId4" Type="http://schemas.openxmlformats.org/officeDocument/2006/relationships/image" Target="../media/image23.wmf"/><Relationship Id="rId9" Type="http://schemas.openxmlformats.org/officeDocument/2006/relationships/oleObject" Target="../embeddings/oleObject100.bin"/><Relationship Id="rId14" Type="http://schemas.openxmlformats.org/officeDocument/2006/relationships/oleObject" Target="../embeddings/oleObject103.bin"/></Relationships>
</file>

<file path=ppt/slides/_rels/slide8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8.emf"/><Relationship Id="rId18" Type="http://schemas.openxmlformats.org/officeDocument/2006/relationships/oleObject" Target="../embeddings/oleObject434.bin"/><Relationship Id="rId26" Type="http://schemas.openxmlformats.org/officeDocument/2006/relationships/oleObject" Target="../embeddings/oleObject438.bin"/><Relationship Id="rId39" Type="http://schemas.openxmlformats.org/officeDocument/2006/relationships/image" Target="../media/image481.emf"/><Relationship Id="rId21" Type="http://schemas.openxmlformats.org/officeDocument/2006/relationships/image" Target="../media/image472.emf"/><Relationship Id="rId34" Type="http://schemas.openxmlformats.org/officeDocument/2006/relationships/oleObject" Target="../embeddings/oleObject442.bin"/><Relationship Id="rId42" Type="http://schemas.openxmlformats.org/officeDocument/2006/relationships/oleObject" Target="../embeddings/oleObject446.bin"/><Relationship Id="rId47" Type="http://schemas.openxmlformats.org/officeDocument/2006/relationships/image" Target="../media/image485.emf"/><Relationship Id="rId50" Type="http://schemas.openxmlformats.org/officeDocument/2006/relationships/oleObject" Target="../embeddings/oleObject450.bin"/><Relationship Id="rId7" Type="http://schemas.openxmlformats.org/officeDocument/2006/relationships/image" Target="../media/image465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33.bin"/><Relationship Id="rId29" Type="http://schemas.openxmlformats.org/officeDocument/2006/relationships/image" Target="../media/image476.emf"/><Relationship Id="rId11" Type="http://schemas.openxmlformats.org/officeDocument/2006/relationships/image" Target="../media/image467.emf"/><Relationship Id="rId24" Type="http://schemas.openxmlformats.org/officeDocument/2006/relationships/oleObject" Target="../embeddings/oleObject437.bin"/><Relationship Id="rId32" Type="http://schemas.openxmlformats.org/officeDocument/2006/relationships/oleObject" Target="../embeddings/oleObject441.bin"/><Relationship Id="rId37" Type="http://schemas.openxmlformats.org/officeDocument/2006/relationships/image" Target="../media/image480.emf"/><Relationship Id="rId40" Type="http://schemas.openxmlformats.org/officeDocument/2006/relationships/oleObject" Target="../embeddings/oleObject445.bin"/><Relationship Id="rId45" Type="http://schemas.openxmlformats.org/officeDocument/2006/relationships/image" Target="../media/image484.emf"/><Relationship Id="rId5" Type="http://schemas.openxmlformats.org/officeDocument/2006/relationships/image" Target="../media/image464.emf"/><Relationship Id="rId15" Type="http://schemas.openxmlformats.org/officeDocument/2006/relationships/image" Target="../media/image469.emf"/><Relationship Id="rId23" Type="http://schemas.openxmlformats.org/officeDocument/2006/relationships/image" Target="../media/image473.emf"/><Relationship Id="rId28" Type="http://schemas.openxmlformats.org/officeDocument/2006/relationships/oleObject" Target="../embeddings/oleObject439.bin"/><Relationship Id="rId36" Type="http://schemas.openxmlformats.org/officeDocument/2006/relationships/oleObject" Target="../embeddings/oleObject443.bin"/><Relationship Id="rId49" Type="http://schemas.openxmlformats.org/officeDocument/2006/relationships/image" Target="../media/image486.emf"/><Relationship Id="rId10" Type="http://schemas.openxmlformats.org/officeDocument/2006/relationships/oleObject" Target="../embeddings/oleObject430.bin"/><Relationship Id="rId19" Type="http://schemas.openxmlformats.org/officeDocument/2006/relationships/image" Target="../media/image471.emf"/><Relationship Id="rId31" Type="http://schemas.openxmlformats.org/officeDocument/2006/relationships/image" Target="../media/image477.emf"/><Relationship Id="rId44" Type="http://schemas.openxmlformats.org/officeDocument/2006/relationships/oleObject" Target="../embeddings/oleObject447.bin"/><Relationship Id="rId52" Type="http://schemas.openxmlformats.org/officeDocument/2006/relationships/image" Target="../media/image482.png"/><Relationship Id="rId4" Type="http://schemas.openxmlformats.org/officeDocument/2006/relationships/oleObject" Target="../embeddings/oleObject427.bin"/><Relationship Id="rId9" Type="http://schemas.openxmlformats.org/officeDocument/2006/relationships/image" Target="../media/image466.emf"/><Relationship Id="rId14" Type="http://schemas.openxmlformats.org/officeDocument/2006/relationships/oleObject" Target="../embeddings/oleObject432.bin"/><Relationship Id="rId22" Type="http://schemas.openxmlformats.org/officeDocument/2006/relationships/oleObject" Target="../embeddings/oleObject436.bin"/><Relationship Id="rId27" Type="http://schemas.openxmlformats.org/officeDocument/2006/relationships/image" Target="../media/image475.emf"/><Relationship Id="rId30" Type="http://schemas.openxmlformats.org/officeDocument/2006/relationships/oleObject" Target="../embeddings/oleObject440.bin"/><Relationship Id="rId35" Type="http://schemas.openxmlformats.org/officeDocument/2006/relationships/image" Target="../media/image479.emf"/><Relationship Id="rId43" Type="http://schemas.openxmlformats.org/officeDocument/2006/relationships/image" Target="../media/image483.emf"/><Relationship Id="rId48" Type="http://schemas.openxmlformats.org/officeDocument/2006/relationships/oleObject" Target="../embeddings/oleObject449.bin"/><Relationship Id="rId8" Type="http://schemas.openxmlformats.org/officeDocument/2006/relationships/oleObject" Target="../embeddings/oleObject429.bin"/><Relationship Id="rId51" Type="http://schemas.openxmlformats.org/officeDocument/2006/relationships/image" Target="../media/image487.emf"/><Relationship Id="rId3" Type="http://schemas.openxmlformats.org/officeDocument/2006/relationships/image" Target="../media/image481.png"/><Relationship Id="rId12" Type="http://schemas.openxmlformats.org/officeDocument/2006/relationships/oleObject" Target="../embeddings/oleObject431.bin"/><Relationship Id="rId17" Type="http://schemas.openxmlformats.org/officeDocument/2006/relationships/image" Target="../media/image470.emf"/><Relationship Id="rId25" Type="http://schemas.openxmlformats.org/officeDocument/2006/relationships/image" Target="../media/image474.emf"/><Relationship Id="rId33" Type="http://schemas.openxmlformats.org/officeDocument/2006/relationships/image" Target="../media/image478.emf"/><Relationship Id="rId38" Type="http://schemas.openxmlformats.org/officeDocument/2006/relationships/oleObject" Target="../embeddings/oleObject444.bin"/><Relationship Id="rId46" Type="http://schemas.openxmlformats.org/officeDocument/2006/relationships/oleObject" Target="../embeddings/oleObject448.bin"/><Relationship Id="rId20" Type="http://schemas.openxmlformats.org/officeDocument/2006/relationships/oleObject" Target="../embeddings/oleObject435.bin"/><Relationship Id="rId41" Type="http://schemas.openxmlformats.org/officeDocument/2006/relationships/image" Target="../media/image482.emf"/><Relationship Id="rId1" Type="http://schemas.openxmlformats.org/officeDocument/2006/relationships/vmlDrawing" Target="../drawings/vmlDrawing54.vml"/><Relationship Id="rId6" Type="http://schemas.openxmlformats.org/officeDocument/2006/relationships/oleObject" Target="../embeddings/oleObject428.bin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emf"/><Relationship Id="rId13" Type="http://schemas.openxmlformats.org/officeDocument/2006/relationships/oleObject" Target="../embeddings/oleObject456.bin"/><Relationship Id="rId18" Type="http://schemas.openxmlformats.org/officeDocument/2006/relationships/image" Target="../media/image495.emf"/><Relationship Id="rId26" Type="http://schemas.openxmlformats.org/officeDocument/2006/relationships/image" Target="../media/image499.emf"/><Relationship Id="rId51" Type="http://schemas.openxmlformats.org/officeDocument/2006/relationships/image" Target="../media/image508.png"/><Relationship Id="rId3" Type="http://schemas.openxmlformats.org/officeDocument/2006/relationships/oleObject" Target="../embeddings/oleObject451.bin"/><Relationship Id="rId21" Type="http://schemas.openxmlformats.org/officeDocument/2006/relationships/oleObject" Target="../embeddings/oleObject460.bin"/><Relationship Id="rId50" Type="http://schemas.openxmlformats.org/officeDocument/2006/relationships/image" Target="../media/image507.png"/><Relationship Id="rId7" Type="http://schemas.openxmlformats.org/officeDocument/2006/relationships/oleObject" Target="../embeddings/oleObject453.bin"/><Relationship Id="rId12" Type="http://schemas.openxmlformats.org/officeDocument/2006/relationships/image" Target="../media/image492.emf"/><Relationship Id="rId17" Type="http://schemas.openxmlformats.org/officeDocument/2006/relationships/oleObject" Target="../embeddings/oleObject458.bin"/><Relationship Id="rId25" Type="http://schemas.openxmlformats.org/officeDocument/2006/relationships/oleObject" Target="../embeddings/oleObject46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94.emf"/><Relationship Id="rId20" Type="http://schemas.openxmlformats.org/officeDocument/2006/relationships/image" Target="../media/image496.emf"/><Relationship Id="rId1" Type="http://schemas.openxmlformats.org/officeDocument/2006/relationships/vmlDrawing" Target="../drawings/vmlDrawing55.vml"/><Relationship Id="rId6" Type="http://schemas.openxmlformats.org/officeDocument/2006/relationships/image" Target="../media/image489.emf"/><Relationship Id="rId11" Type="http://schemas.openxmlformats.org/officeDocument/2006/relationships/oleObject" Target="../embeddings/oleObject455.bin"/><Relationship Id="rId24" Type="http://schemas.openxmlformats.org/officeDocument/2006/relationships/image" Target="../media/image498.emf"/><Relationship Id="rId5" Type="http://schemas.openxmlformats.org/officeDocument/2006/relationships/oleObject" Target="../embeddings/oleObject452.bin"/><Relationship Id="rId15" Type="http://schemas.openxmlformats.org/officeDocument/2006/relationships/oleObject" Target="../embeddings/oleObject457.bin"/><Relationship Id="rId23" Type="http://schemas.openxmlformats.org/officeDocument/2006/relationships/oleObject" Target="../embeddings/oleObject461.bin"/><Relationship Id="rId28" Type="http://schemas.openxmlformats.org/officeDocument/2006/relationships/image" Target="../media/image500.emf"/><Relationship Id="rId49" Type="http://schemas.openxmlformats.org/officeDocument/2006/relationships/image" Target="../media/image506.png"/><Relationship Id="rId10" Type="http://schemas.openxmlformats.org/officeDocument/2006/relationships/image" Target="../media/image491.emf"/><Relationship Id="rId19" Type="http://schemas.openxmlformats.org/officeDocument/2006/relationships/oleObject" Target="../embeddings/oleObject459.bin"/><Relationship Id="rId4" Type="http://schemas.openxmlformats.org/officeDocument/2006/relationships/image" Target="../media/image488.emf"/><Relationship Id="rId9" Type="http://schemas.openxmlformats.org/officeDocument/2006/relationships/oleObject" Target="../embeddings/oleObject454.bin"/><Relationship Id="rId14" Type="http://schemas.openxmlformats.org/officeDocument/2006/relationships/image" Target="../media/image493.emf"/><Relationship Id="rId22" Type="http://schemas.openxmlformats.org/officeDocument/2006/relationships/image" Target="../media/image497.emf"/><Relationship Id="rId27" Type="http://schemas.openxmlformats.org/officeDocument/2006/relationships/oleObject" Target="../embeddings/oleObject463.bin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7.png"/><Relationship Id="rId7" Type="http://schemas.openxmlformats.org/officeDocument/2006/relationships/image" Target="../media/image806.png"/><Relationship Id="rId2" Type="http://schemas.openxmlformats.org/officeDocument/2006/relationships/image" Target="../media/image7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5.png"/><Relationship Id="rId5" Type="http://schemas.openxmlformats.org/officeDocument/2006/relationships/image" Target="../media/image804.png"/><Relationship Id="rId4" Type="http://schemas.openxmlformats.org/officeDocument/2006/relationships/image" Target="../media/image803.png"/><Relationship Id="rId9" Type="http://schemas.openxmlformats.org/officeDocument/2006/relationships/image" Target="../media/image808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1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8.png"/><Relationship Id="rId7" Type="http://schemas.openxmlformats.org/officeDocument/2006/relationships/image" Target="../media/image817.png"/><Relationship Id="rId2" Type="http://schemas.openxmlformats.org/officeDocument/2006/relationships/image" Target="../media/image8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6.png"/><Relationship Id="rId5" Type="http://schemas.openxmlformats.org/officeDocument/2006/relationships/image" Target="../media/image815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3.emf"/><Relationship Id="rId13" Type="http://schemas.openxmlformats.org/officeDocument/2006/relationships/image" Target="../media/image499.png"/><Relationship Id="rId3" Type="http://schemas.openxmlformats.org/officeDocument/2006/relationships/oleObject" Target="../embeddings/oleObject464.bin"/><Relationship Id="rId7" Type="http://schemas.openxmlformats.org/officeDocument/2006/relationships/oleObject" Target="../embeddings/oleObject466.bin"/><Relationship Id="rId12" Type="http://schemas.openxmlformats.org/officeDocument/2006/relationships/image" Target="../media/image505.emf"/><Relationship Id="rId17" Type="http://schemas.openxmlformats.org/officeDocument/2006/relationships/image" Target="../media/image50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02.png"/><Relationship Id="rId1" Type="http://schemas.openxmlformats.org/officeDocument/2006/relationships/vmlDrawing" Target="../drawings/vmlDrawing56.vml"/><Relationship Id="rId6" Type="http://schemas.openxmlformats.org/officeDocument/2006/relationships/image" Target="../media/image502.emf"/><Relationship Id="rId11" Type="http://schemas.openxmlformats.org/officeDocument/2006/relationships/oleObject" Target="../embeddings/oleObject468.bin"/><Relationship Id="rId5" Type="http://schemas.openxmlformats.org/officeDocument/2006/relationships/oleObject" Target="../embeddings/oleObject465.bin"/><Relationship Id="rId15" Type="http://schemas.openxmlformats.org/officeDocument/2006/relationships/image" Target="../media/image501.png"/><Relationship Id="rId10" Type="http://schemas.openxmlformats.org/officeDocument/2006/relationships/image" Target="../media/image504.emf"/><Relationship Id="rId4" Type="http://schemas.openxmlformats.org/officeDocument/2006/relationships/image" Target="../media/image501.emf"/><Relationship Id="rId9" Type="http://schemas.openxmlformats.org/officeDocument/2006/relationships/oleObject" Target="../embeddings/oleObject467.bin"/><Relationship Id="rId14" Type="http://schemas.openxmlformats.org/officeDocument/2006/relationships/image" Target="../media/image50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5.png"/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0.png"/><Relationship Id="rId4" Type="http://schemas.openxmlformats.org/officeDocument/2006/relationships/image" Target="../media/image509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8.emf"/><Relationship Id="rId13" Type="http://schemas.openxmlformats.org/officeDocument/2006/relationships/oleObject" Target="../embeddings/oleObject474.bin"/><Relationship Id="rId18" Type="http://schemas.openxmlformats.org/officeDocument/2006/relationships/image" Target="../media/image513.emf"/><Relationship Id="rId26" Type="http://schemas.openxmlformats.org/officeDocument/2006/relationships/image" Target="../media/image517.emf"/><Relationship Id="rId3" Type="http://schemas.openxmlformats.org/officeDocument/2006/relationships/oleObject" Target="../embeddings/oleObject469.bin"/><Relationship Id="rId21" Type="http://schemas.openxmlformats.org/officeDocument/2006/relationships/oleObject" Target="../embeddings/oleObject478.bin"/><Relationship Id="rId7" Type="http://schemas.openxmlformats.org/officeDocument/2006/relationships/oleObject" Target="../embeddings/oleObject471.bin"/><Relationship Id="rId12" Type="http://schemas.openxmlformats.org/officeDocument/2006/relationships/image" Target="../media/image510.emf"/><Relationship Id="rId17" Type="http://schemas.openxmlformats.org/officeDocument/2006/relationships/oleObject" Target="../embeddings/oleObject476.bin"/><Relationship Id="rId25" Type="http://schemas.openxmlformats.org/officeDocument/2006/relationships/oleObject" Target="../embeddings/oleObject48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12.emf"/><Relationship Id="rId20" Type="http://schemas.openxmlformats.org/officeDocument/2006/relationships/image" Target="../media/image514.emf"/><Relationship Id="rId1" Type="http://schemas.openxmlformats.org/officeDocument/2006/relationships/vmlDrawing" Target="../drawings/vmlDrawing57.vml"/><Relationship Id="rId6" Type="http://schemas.openxmlformats.org/officeDocument/2006/relationships/image" Target="../media/image507.emf"/><Relationship Id="rId11" Type="http://schemas.openxmlformats.org/officeDocument/2006/relationships/oleObject" Target="../embeddings/oleObject473.bin"/><Relationship Id="rId24" Type="http://schemas.openxmlformats.org/officeDocument/2006/relationships/image" Target="../media/image516.emf"/><Relationship Id="rId5" Type="http://schemas.openxmlformats.org/officeDocument/2006/relationships/oleObject" Target="../embeddings/oleObject470.bin"/><Relationship Id="rId15" Type="http://schemas.openxmlformats.org/officeDocument/2006/relationships/oleObject" Target="../embeddings/oleObject475.bin"/><Relationship Id="rId23" Type="http://schemas.openxmlformats.org/officeDocument/2006/relationships/oleObject" Target="../embeddings/oleObject479.bin"/><Relationship Id="rId28" Type="http://schemas.openxmlformats.org/officeDocument/2006/relationships/image" Target="../media/image518.emf"/><Relationship Id="rId10" Type="http://schemas.openxmlformats.org/officeDocument/2006/relationships/image" Target="../media/image509.emf"/><Relationship Id="rId19" Type="http://schemas.openxmlformats.org/officeDocument/2006/relationships/oleObject" Target="../embeddings/oleObject477.bin"/><Relationship Id="rId4" Type="http://schemas.openxmlformats.org/officeDocument/2006/relationships/image" Target="../media/image506.emf"/><Relationship Id="rId9" Type="http://schemas.openxmlformats.org/officeDocument/2006/relationships/oleObject" Target="../embeddings/oleObject472.bin"/><Relationship Id="rId14" Type="http://schemas.openxmlformats.org/officeDocument/2006/relationships/image" Target="../media/image511.emf"/><Relationship Id="rId22" Type="http://schemas.openxmlformats.org/officeDocument/2006/relationships/image" Target="../media/image515.emf"/><Relationship Id="rId27" Type="http://schemas.openxmlformats.org/officeDocument/2006/relationships/oleObject" Target="../embeddings/oleObject481.bin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1.emf"/><Relationship Id="rId13" Type="http://schemas.openxmlformats.org/officeDocument/2006/relationships/oleObject" Target="../embeddings/oleObject487.bin"/><Relationship Id="rId18" Type="http://schemas.openxmlformats.org/officeDocument/2006/relationships/image" Target="../media/image526.emf"/><Relationship Id="rId3" Type="http://schemas.openxmlformats.org/officeDocument/2006/relationships/oleObject" Target="../embeddings/oleObject482.bin"/><Relationship Id="rId7" Type="http://schemas.openxmlformats.org/officeDocument/2006/relationships/oleObject" Target="../embeddings/oleObject484.bin"/><Relationship Id="rId12" Type="http://schemas.openxmlformats.org/officeDocument/2006/relationships/image" Target="../media/image523.emf"/><Relationship Id="rId17" Type="http://schemas.openxmlformats.org/officeDocument/2006/relationships/oleObject" Target="../embeddings/oleObject48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25.emf"/><Relationship Id="rId20" Type="http://schemas.openxmlformats.org/officeDocument/2006/relationships/image" Target="../media/image527.emf"/><Relationship Id="rId1" Type="http://schemas.openxmlformats.org/officeDocument/2006/relationships/vmlDrawing" Target="../drawings/vmlDrawing58.vml"/><Relationship Id="rId6" Type="http://schemas.openxmlformats.org/officeDocument/2006/relationships/image" Target="../media/image520.emf"/><Relationship Id="rId11" Type="http://schemas.openxmlformats.org/officeDocument/2006/relationships/oleObject" Target="../embeddings/oleObject486.bin"/><Relationship Id="rId5" Type="http://schemas.openxmlformats.org/officeDocument/2006/relationships/oleObject" Target="../embeddings/oleObject483.bin"/><Relationship Id="rId15" Type="http://schemas.openxmlformats.org/officeDocument/2006/relationships/oleObject" Target="../embeddings/oleObject488.bin"/><Relationship Id="rId10" Type="http://schemas.openxmlformats.org/officeDocument/2006/relationships/image" Target="../media/image522.emf"/><Relationship Id="rId19" Type="http://schemas.openxmlformats.org/officeDocument/2006/relationships/oleObject" Target="../embeddings/oleObject490.bin"/><Relationship Id="rId4" Type="http://schemas.openxmlformats.org/officeDocument/2006/relationships/image" Target="../media/image519.emf"/><Relationship Id="rId9" Type="http://schemas.openxmlformats.org/officeDocument/2006/relationships/oleObject" Target="../embeddings/oleObject485.bin"/><Relationship Id="rId14" Type="http://schemas.openxmlformats.org/officeDocument/2006/relationships/image" Target="../media/image524.emf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13" Type="http://schemas.openxmlformats.org/officeDocument/2006/relationships/oleObject" Target="../embeddings/oleObject110.bin"/><Relationship Id="rId18" Type="http://schemas.openxmlformats.org/officeDocument/2006/relationships/image" Target="../media/image89.wmf"/><Relationship Id="rId26" Type="http://schemas.openxmlformats.org/officeDocument/2006/relationships/oleObject" Target="../embeddings/oleObject118.bin"/><Relationship Id="rId3" Type="http://schemas.openxmlformats.org/officeDocument/2006/relationships/image" Target="../media/image93.png"/><Relationship Id="rId21" Type="http://schemas.openxmlformats.org/officeDocument/2006/relationships/oleObject" Target="../embeddings/oleObject114.bin"/><Relationship Id="rId7" Type="http://schemas.openxmlformats.org/officeDocument/2006/relationships/oleObject" Target="../embeddings/oleObject107.bin"/><Relationship Id="rId12" Type="http://schemas.openxmlformats.org/officeDocument/2006/relationships/image" Target="../media/image86.wmf"/><Relationship Id="rId17" Type="http://schemas.openxmlformats.org/officeDocument/2006/relationships/oleObject" Target="../embeddings/oleObject112.bin"/><Relationship Id="rId25" Type="http://schemas.openxmlformats.org/officeDocument/2006/relationships/oleObject" Target="../embeddings/oleObject11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8.wmf"/><Relationship Id="rId20" Type="http://schemas.openxmlformats.org/officeDocument/2006/relationships/image" Target="../media/image90.wmf"/><Relationship Id="rId29" Type="http://schemas.openxmlformats.org/officeDocument/2006/relationships/image" Target="../media/image95.png"/><Relationship Id="rId1" Type="http://schemas.openxmlformats.org/officeDocument/2006/relationships/vmlDrawing" Target="../drawings/vmlDrawing6.vml"/><Relationship Id="rId6" Type="http://schemas.openxmlformats.org/officeDocument/2006/relationships/image" Target="../media/image29.wmf"/><Relationship Id="rId11" Type="http://schemas.openxmlformats.org/officeDocument/2006/relationships/oleObject" Target="../embeddings/oleObject109.bin"/><Relationship Id="rId24" Type="http://schemas.openxmlformats.org/officeDocument/2006/relationships/oleObject" Target="../embeddings/oleObject116.bin"/><Relationship Id="rId5" Type="http://schemas.openxmlformats.org/officeDocument/2006/relationships/oleObject" Target="../embeddings/oleObject106.bin"/><Relationship Id="rId15" Type="http://schemas.openxmlformats.org/officeDocument/2006/relationships/oleObject" Target="../embeddings/oleObject111.bin"/><Relationship Id="rId23" Type="http://schemas.openxmlformats.org/officeDocument/2006/relationships/oleObject" Target="../embeddings/oleObject115.bin"/><Relationship Id="rId28" Type="http://schemas.openxmlformats.org/officeDocument/2006/relationships/image" Target="../media/image92.wmf"/><Relationship Id="rId10" Type="http://schemas.openxmlformats.org/officeDocument/2006/relationships/image" Target="../media/image85.wmf"/><Relationship Id="rId19" Type="http://schemas.openxmlformats.org/officeDocument/2006/relationships/oleObject" Target="../embeddings/oleObject113.bin"/><Relationship Id="rId4" Type="http://schemas.openxmlformats.org/officeDocument/2006/relationships/image" Target="../media/image94.png"/><Relationship Id="rId9" Type="http://schemas.openxmlformats.org/officeDocument/2006/relationships/oleObject" Target="../embeddings/oleObject108.bin"/><Relationship Id="rId14" Type="http://schemas.openxmlformats.org/officeDocument/2006/relationships/image" Target="../media/image87.wmf"/><Relationship Id="rId22" Type="http://schemas.openxmlformats.org/officeDocument/2006/relationships/image" Target="../media/image91.wmf"/><Relationship Id="rId27" Type="http://schemas.openxmlformats.org/officeDocument/2006/relationships/oleObject" Target="../embeddings/oleObject119.bin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4.png"/><Relationship Id="rId3" Type="http://schemas.openxmlformats.org/officeDocument/2006/relationships/image" Target="../media/image529.png"/><Relationship Id="rId7" Type="http://schemas.openxmlformats.org/officeDocument/2006/relationships/image" Target="../media/image533.png"/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2.png"/><Relationship Id="rId5" Type="http://schemas.openxmlformats.org/officeDocument/2006/relationships/image" Target="../media/image531.png"/><Relationship Id="rId10" Type="http://schemas.openxmlformats.org/officeDocument/2006/relationships/image" Target="../media/image536.png"/><Relationship Id="rId4" Type="http://schemas.openxmlformats.org/officeDocument/2006/relationships/image" Target="../media/image530.png"/><Relationship Id="rId9" Type="http://schemas.openxmlformats.org/officeDocument/2006/relationships/image" Target="../media/image535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6.wmf"/><Relationship Id="rId13" Type="http://schemas.openxmlformats.org/officeDocument/2006/relationships/oleObject" Target="../embeddings/oleObject496.bin"/><Relationship Id="rId18" Type="http://schemas.openxmlformats.org/officeDocument/2006/relationships/image" Target="../media/image538.png"/><Relationship Id="rId3" Type="http://schemas.openxmlformats.org/officeDocument/2006/relationships/oleObject" Target="../embeddings/oleObject491.bin"/><Relationship Id="rId21" Type="http://schemas.openxmlformats.org/officeDocument/2006/relationships/image" Target="../media/image541.png"/><Relationship Id="rId7" Type="http://schemas.openxmlformats.org/officeDocument/2006/relationships/oleObject" Target="../embeddings/oleObject493.bin"/><Relationship Id="rId12" Type="http://schemas.openxmlformats.org/officeDocument/2006/relationships/image" Target="../media/image538.wmf"/><Relationship Id="rId17" Type="http://schemas.openxmlformats.org/officeDocument/2006/relationships/image" Target="../media/image537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40.wmf"/><Relationship Id="rId20" Type="http://schemas.openxmlformats.org/officeDocument/2006/relationships/image" Target="../media/image540.png"/><Relationship Id="rId1" Type="http://schemas.openxmlformats.org/officeDocument/2006/relationships/vmlDrawing" Target="../drawings/vmlDrawing59.vml"/><Relationship Id="rId6" Type="http://schemas.openxmlformats.org/officeDocument/2006/relationships/image" Target="../media/image435.wmf"/><Relationship Id="rId11" Type="http://schemas.openxmlformats.org/officeDocument/2006/relationships/oleObject" Target="../embeddings/oleObject495.bin"/><Relationship Id="rId5" Type="http://schemas.openxmlformats.org/officeDocument/2006/relationships/oleObject" Target="../embeddings/oleObject492.bin"/><Relationship Id="rId15" Type="http://schemas.openxmlformats.org/officeDocument/2006/relationships/oleObject" Target="../embeddings/oleObject497.bin"/><Relationship Id="rId10" Type="http://schemas.openxmlformats.org/officeDocument/2006/relationships/image" Target="../media/image537.wmf"/><Relationship Id="rId19" Type="http://schemas.openxmlformats.org/officeDocument/2006/relationships/image" Target="../media/image539.png"/><Relationship Id="rId4" Type="http://schemas.openxmlformats.org/officeDocument/2006/relationships/image" Target="../media/image434.wmf"/><Relationship Id="rId9" Type="http://schemas.openxmlformats.org/officeDocument/2006/relationships/oleObject" Target="../embeddings/oleObject494.bin"/><Relationship Id="rId14" Type="http://schemas.openxmlformats.org/officeDocument/2006/relationships/image" Target="../media/image539.wmf"/><Relationship Id="rId22" Type="http://schemas.openxmlformats.org/officeDocument/2006/relationships/image" Target="../media/image54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3.wmf"/><Relationship Id="rId13" Type="http://schemas.openxmlformats.org/officeDocument/2006/relationships/oleObject" Target="../embeddings/oleObject503.bin"/><Relationship Id="rId18" Type="http://schemas.openxmlformats.org/officeDocument/2006/relationships/oleObject" Target="../embeddings/oleObject505.bin"/><Relationship Id="rId26" Type="http://schemas.openxmlformats.org/officeDocument/2006/relationships/oleObject" Target="../embeddings/oleObject510.bin"/><Relationship Id="rId3" Type="http://schemas.openxmlformats.org/officeDocument/2006/relationships/oleObject" Target="../embeddings/oleObject498.bin"/><Relationship Id="rId21" Type="http://schemas.openxmlformats.org/officeDocument/2006/relationships/image" Target="../media/image549.wmf"/><Relationship Id="rId7" Type="http://schemas.openxmlformats.org/officeDocument/2006/relationships/oleObject" Target="../embeddings/oleObject500.bin"/><Relationship Id="rId12" Type="http://schemas.openxmlformats.org/officeDocument/2006/relationships/image" Target="../media/image545.wmf"/><Relationship Id="rId17" Type="http://schemas.openxmlformats.org/officeDocument/2006/relationships/image" Target="../media/image552.png"/><Relationship Id="rId25" Type="http://schemas.openxmlformats.org/officeDocument/2006/relationships/oleObject" Target="../embeddings/oleObject50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47.wmf"/><Relationship Id="rId20" Type="http://schemas.openxmlformats.org/officeDocument/2006/relationships/oleObject" Target="../embeddings/oleObject506.bin"/><Relationship Id="rId1" Type="http://schemas.openxmlformats.org/officeDocument/2006/relationships/vmlDrawing" Target="../drawings/vmlDrawing60.vml"/><Relationship Id="rId6" Type="http://schemas.openxmlformats.org/officeDocument/2006/relationships/image" Target="../media/image542.wmf"/><Relationship Id="rId11" Type="http://schemas.openxmlformats.org/officeDocument/2006/relationships/oleObject" Target="../embeddings/oleObject502.bin"/><Relationship Id="rId24" Type="http://schemas.openxmlformats.org/officeDocument/2006/relationships/oleObject" Target="../embeddings/oleObject508.bin"/><Relationship Id="rId5" Type="http://schemas.openxmlformats.org/officeDocument/2006/relationships/oleObject" Target="../embeddings/oleObject499.bin"/><Relationship Id="rId15" Type="http://schemas.openxmlformats.org/officeDocument/2006/relationships/oleObject" Target="../embeddings/oleObject504.bin"/><Relationship Id="rId23" Type="http://schemas.openxmlformats.org/officeDocument/2006/relationships/image" Target="../media/image550.wmf"/><Relationship Id="rId10" Type="http://schemas.openxmlformats.org/officeDocument/2006/relationships/image" Target="../media/image544.wmf"/><Relationship Id="rId19" Type="http://schemas.openxmlformats.org/officeDocument/2006/relationships/image" Target="../media/image548.wmf"/><Relationship Id="rId4" Type="http://schemas.openxmlformats.org/officeDocument/2006/relationships/image" Target="../media/image541.wmf"/><Relationship Id="rId9" Type="http://schemas.openxmlformats.org/officeDocument/2006/relationships/oleObject" Target="../embeddings/oleObject501.bin"/><Relationship Id="rId14" Type="http://schemas.openxmlformats.org/officeDocument/2006/relationships/image" Target="../media/image546.wmf"/><Relationship Id="rId22" Type="http://schemas.openxmlformats.org/officeDocument/2006/relationships/oleObject" Target="../embeddings/oleObject507.bin"/><Relationship Id="rId27" Type="http://schemas.openxmlformats.org/officeDocument/2006/relationships/image" Target="../media/image551.wmf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4.png"/><Relationship Id="rId13" Type="http://schemas.openxmlformats.org/officeDocument/2006/relationships/oleObject" Target="../embeddings/oleObject514.bin"/><Relationship Id="rId18" Type="http://schemas.openxmlformats.org/officeDocument/2006/relationships/image" Target="../media/image557.wmf"/><Relationship Id="rId26" Type="http://schemas.openxmlformats.org/officeDocument/2006/relationships/oleObject" Target="../embeddings/oleObject506.bin"/><Relationship Id="rId3" Type="http://schemas.openxmlformats.org/officeDocument/2006/relationships/oleObject" Target="../embeddings/oleObject511.bin"/><Relationship Id="rId21" Type="http://schemas.openxmlformats.org/officeDocument/2006/relationships/image" Target="../media/image558.wmf"/><Relationship Id="rId7" Type="http://schemas.openxmlformats.org/officeDocument/2006/relationships/image" Target="../media/image563.png"/><Relationship Id="rId12" Type="http://schemas.openxmlformats.org/officeDocument/2006/relationships/image" Target="../media/image555.wmf"/><Relationship Id="rId17" Type="http://schemas.openxmlformats.org/officeDocument/2006/relationships/oleObject" Target="../embeddings/oleObject516.bin"/><Relationship Id="rId25" Type="http://schemas.openxmlformats.org/officeDocument/2006/relationships/image" Target="../media/image560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51.wmf"/><Relationship Id="rId20" Type="http://schemas.openxmlformats.org/officeDocument/2006/relationships/oleObject" Target="../embeddings/oleObject517.bin"/><Relationship Id="rId29" Type="http://schemas.openxmlformats.org/officeDocument/2006/relationships/image" Target="../media/image550.wmf"/><Relationship Id="rId1" Type="http://schemas.openxmlformats.org/officeDocument/2006/relationships/vmlDrawing" Target="../drawings/vmlDrawing61.vml"/><Relationship Id="rId6" Type="http://schemas.openxmlformats.org/officeDocument/2006/relationships/image" Target="../media/image562.png"/><Relationship Id="rId11" Type="http://schemas.openxmlformats.org/officeDocument/2006/relationships/oleObject" Target="../embeddings/oleObject513.bin"/><Relationship Id="rId24" Type="http://schemas.openxmlformats.org/officeDocument/2006/relationships/oleObject" Target="../embeddings/oleObject519.bin"/><Relationship Id="rId5" Type="http://schemas.openxmlformats.org/officeDocument/2006/relationships/image" Target="../media/image561.png"/><Relationship Id="rId15" Type="http://schemas.openxmlformats.org/officeDocument/2006/relationships/oleObject" Target="../embeddings/oleObject515.bin"/><Relationship Id="rId23" Type="http://schemas.openxmlformats.org/officeDocument/2006/relationships/image" Target="../media/image559.wmf"/><Relationship Id="rId28" Type="http://schemas.openxmlformats.org/officeDocument/2006/relationships/oleObject" Target="../embeddings/oleObject507.bin"/><Relationship Id="rId10" Type="http://schemas.openxmlformats.org/officeDocument/2006/relationships/image" Target="../media/image554.wmf"/><Relationship Id="rId19" Type="http://schemas.openxmlformats.org/officeDocument/2006/relationships/image" Target="../media/image565.png"/><Relationship Id="rId4" Type="http://schemas.openxmlformats.org/officeDocument/2006/relationships/image" Target="../media/image553.wmf"/><Relationship Id="rId9" Type="http://schemas.openxmlformats.org/officeDocument/2006/relationships/oleObject" Target="../embeddings/oleObject512.bin"/><Relationship Id="rId14" Type="http://schemas.openxmlformats.org/officeDocument/2006/relationships/image" Target="../media/image556.wmf"/><Relationship Id="rId22" Type="http://schemas.openxmlformats.org/officeDocument/2006/relationships/oleObject" Target="../embeddings/oleObject518.bin"/><Relationship Id="rId27" Type="http://schemas.openxmlformats.org/officeDocument/2006/relationships/image" Target="../media/image549.wmf"/><Relationship Id="rId30" Type="http://schemas.openxmlformats.org/officeDocument/2006/relationships/image" Target="../media/image56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3.png"/><Relationship Id="rId5" Type="http://schemas.openxmlformats.org/officeDocument/2006/relationships/image" Target="../media/image572.png"/><Relationship Id="rId4" Type="http://schemas.openxmlformats.org/officeDocument/2006/relationships/image" Target="../media/image571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3.bin"/><Relationship Id="rId13" Type="http://schemas.openxmlformats.org/officeDocument/2006/relationships/image" Target="../media/image570.wmf"/><Relationship Id="rId3" Type="http://schemas.openxmlformats.org/officeDocument/2006/relationships/oleObject" Target="../embeddings/oleObject520.bin"/><Relationship Id="rId7" Type="http://schemas.openxmlformats.org/officeDocument/2006/relationships/oleObject" Target="../embeddings/oleObject522.bin"/><Relationship Id="rId12" Type="http://schemas.openxmlformats.org/officeDocument/2006/relationships/oleObject" Target="../embeddings/oleObject525.bin"/><Relationship Id="rId17" Type="http://schemas.openxmlformats.org/officeDocument/2006/relationships/image" Target="../media/image57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27.bin"/><Relationship Id="rId1" Type="http://schemas.openxmlformats.org/officeDocument/2006/relationships/vmlDrawing" Target="../drawings/vmlDrawing62.vml"/><Relationship Id="rId6" Type="http://schemas.openxmlformats.org/officeDocument/2006/relationships/image" Target="../media/image567.wmf"/><Relationship Id="rId11" Type="http://schemas.openxmlformats.org/officeDocument/2006/relationships/image" Target="../media/image569.wmf"/><Relationship Id="rId5" Type="http://schemas.openxmlformats.org/officeDocument/2006/relationships/oleObject" Target="../embeddings/oleObject521.bin"/><Relationship Id="rId15" Type="http://schemas.openxmlformats.org/officeDocument/2006/relationships/image" Target="../media/image571.wmf"/><Relationship Id="rId10" Type="http://schemas.openxmlformats.org/officeDocument/2006/relationships/oleObject" Target="../embeddings/oleObject524.bin"/><Relationship Id="rId4" Type="http://schemas.openxmlformats.org/officeDocument/2006/relationships/image" Target="../media/image566.wmf"/><Relationship Id="rId9" Type="http://schemas.openxmlformats.org/officeDocument/2006/relationships/image" Target="../media/image568.wmf"/><Relationship Id="rId14" Type="http://schemas.openxmlformats.org/officeDocument/2006/relationships/oleObject" Target="../embeddings/oleObject526.bin"/></Relationships>
</file>

<file path=ppt/slides/_rels/slide97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533.bin"/><Relationship Id="rId18" Type="http://schemas.openxmlformats.org/officeDocument/2006/relationships/oleObject" Target="../embeddings/oleObject536.bin"/><Relationship Id="rId26" Type="http://schemas.openxmlformats.org/officeDocument/2006/relationships/oleObject" Target="../embeddings/oleObject541.bin"/><Relationship Id="rId39" Type="http://schemas.openxmlformats.org/officeDocument/2006/relationships/image" Target="../media/image587.wmf"/><Relationship Id="rId21" Type="http://schemas.openxmlformats.org/officeDocument/2006/relationships/oleObject" Target="../embeddings/oleObject538.bin"/><Relationship Id="rId34" Type="http://schemas.openxmlformats.org/officeDocument/2006/relationships/image" Target="../media/image585.wmf"/><Relationship Id="rId42" Type="http://schemas.openxmlformats.org/officeDocument/2006/relationships/oleObject" Target="../embeddings/oleObject550.bin"/><Relationship Id="rId47" Type="http://schemas.openxmlformats.org/officeDocument/2006/relationships/image" Target="../media/image590.wmf"/><Relationship Id="rId7" Type="http://schemas.openxmlformats.org/officeDocument/2006/relationships/oleObject" Target="../embeddings/oleObject530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35.bin"/><Relationship Id="rId29" Type="http://schemas.openxmlformats.org/officeDocument/2006/relationships/oleObject" Target="../embeddings/oleObject543.bin"/><Relationship Id="rId11" Type="http://schemas.openxmlformats.org/officeDocument/2006/relationships/oleObject" Target="../embeddings/oleObject532.bin"/><Relationship Id="rId24" Type="http://schemas.openxmlformats.org/officeDocument/2006/relationships/oleObject" Target="../embeddings/oleObject540.bin"/><Relationship Id="rId32" Type="http://schemas.openxmlformats.org/officeDocument/2006/relationships/image" Target="../media/image584.wmf"/><Relationship Id="rId37" Type="http://schemas.openxmlformats.org/officeDocument/2006/relationships/image" Target="../media/image586.wmf"/><Relationship Id="rId40" Type="http://schemas.openxmlformats.org/officeDocument/2006/relationships/oleObject" Target="../embeddings/oleObject549.bin"/><Relationship Id="rId45" Type="http://schemas.openxmlformats.org/officeDocument/2006/relationships/oleObject" Target="../embeddings/oleObject552.bin"/><Relationship Id="rId5" Type="http://schemas.openxmlformats.org/officeDocument/2006/relationships/oleObject" Target="../embeddings/oleObject529.bin"/><Relationship Id="rId15" Type="http://schemas.openxmlformats.org/officeDocument/2006/relationships/oleObject" Target="../embeddings/oleObject534.bin"/><Relationship Id="rId23" Type="http://schemas.openxmlformats.org/officeDocument/2006/relationships/image" Target="../media/image581.wmf"/><Relationship Id="rId28" Type="http://schemas.openxmlformats.org/officeDocument/2006/relationships/oleObject" Target="../embeddings/oleObject542.bin"/><Relationship Id="rId36" Type="http://schemas.openxmlformats.org/officeDocument/2006/relationships/oleObject" Target="../embeddings/oleObject547.bin"/><Relationship Id="rId49" Type="http://schemas.openxmlformats.org/officeDocument/2006/relationships/image" Target="../media/image591.wmf"/><Relationship Id="rId10" Type="http://schemas.openxmlformats.org/officeDocument/2006/relationships/image" Target="../media/image576.wmf"/><Relationship Id="rId19" Type="http://schemas.openxmlformats.org/officeDocument/2006/relationships/image" Target="../media/image580.wmf"/><Relationship Id="rId31" Type="http://schemas.openxmlformats.org/officeDocument/2006/relationships/oleObject" Target="../embeddings/oleObject545.bin"/><Relationship Id="rId44" Type="http://schemas.openxmlformats.org/officeDocument/2006/relationships/oleObject" Target="../embeddings/oleObject551.bin"/><Relationship Id="rId4" Type="http://schemas.openxmlformats.org/officeDocument/2006/relationships/image" Target="../media/image573.wmf"/><Relationship Id="rId9" Type="http://schemas.openxmlformats.org/officeDocument/2006/relationships/oleObject" Target="../embeddings/oleObject531.bin"/><Relationship Id="rId14" Type="http://schemas.openxmlformats.org/officeDocument/2006/relationships/image" Target="../media/image578.wmf"/><Relationship Id="rId22" Type="http://schemas.openxmlformats.org/officeDocument/2006/relationships/oleObject" Target="../embeddings/oleObject539.bin"/><Relationship Id="rId27" Type="http://schemas.openxmlformats.org/officeDocument/2006/relationships/image" Target="../media/image583.wmf"/><Relationship Id="rId30" Type="http://schemas.openxmlformats.org/officeDocument/2006/relationships/oleObject" Target="../embeddings/oleObject544.bin"/><Relationship Id="rId35" Type="http://schemas.openxmlformats.org/officeDocument/2006/relationships/image" Target="../media/image592.png"/><Relationship Id="rId43" Type="http://schemas.openxmlformats.org/officeDocument/2006/relationships/image" Target="../media/image589.wmf"/><Relationship Id="rId48" Type="http://schemas.openxmlformats.org/officeDocument/2006/relationships/oleObject" Target="../embeddings/oleObject554.bin"/><Relationship Id="rId8" Type="http://schemas.openxmlformats.org/officeDocument/2006/relationships/image" Target="../media/image575.wmf"/><Relationship Id="rId3" Type="http://schemas.openxmlformats.org/officeDocument/2006/relationships/oleObject" Target="../embeddings/oleObject528.bin"/><Relationship Id="rId12" Type="http://schemas.openxmlformats.org/officeDocument/2006/relationships/image" Target="../media/image577.wmf"/><Relationship Id="rId17" Type="http://schemas.openxmlformats.org/officeDocument/2006/relationships/image" Target="../media/image579.wmf"/><Relationship Id="rId25" Type="http://schemas.openxmlformats.org/officeDocument/2006/relationships/image" Target="../media/image582.wmf"/><Relationship Id="rId33" Type="http://schemas.openxmlformats.org/officeDocument/2006/relationships/oleObject" Target="../embeddings/oleObject546.bin"/><Relationship Id="rId38" Type="http://schemas.openxmlformats.org/officeDocument/2006/relationships/oleObject" Target="../embeddings/oleObject548.bin"/><Relationship Id="rId46" Type="http://schemas.openxmlformats.org/officeDocument/2006/relationships/oleObject" Target="../embeddings/oleObject553.bin"/><Relationship Id="rId20" Type="http://schemas.openxmlformats.org/officeDocument/2006/relationships/oleObject" Target="../embeddings/oleObject537.bin"/><Relationship Id="rId41" Type="http://schemas.openxmlformats.org/officeDocument/2006/relationships/image" Target="../media/image588.wmf"/><Relationship Id="rId1" Type="http://schemas.openxmlformats.org/officeDocument/2006/relationships/vmlDrawing" Target="../drawings/vmlDrawing63.vml"/><Relationship Id="rId6" Type="http://schemas.openxmlformats.org/officeDocument/2006/relationships/image" Target="../media/image574.wmf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5.wmf"/><Relationship Id="rId13" Type="http://schemas.openxmlformats.org/officeDocument/2006/relationships/oleObject" Target="../embeddings/oleObject560.bin"/><Relationship Id="rId18" Type="http://schemas.openxmlformats.org/officeDocument/2006/relationships/oleObject" Target="../embeddings/oleObject563.bin"/><Relationship Id="rId26" Type="http://schemas.openxmlformats.org/officeDocument/2006/relationships/oleObject" Target="../embeddings/oleObject567.bin"/><Relationship Id="rId3" Type="http://schemas.openxmlformats.org/officeDocument/2006/relationships/oleObject" Target="../embeddings/oleObject555.bin"/><Relationship Id="rId21" Type="http://schemas.openxmlformats.org/officeDocument/2006/relationships/image" Target="../media/image601.wmf"/><Relationship Id="rId7" Type="http://schemas.openxmlformats.org/officeDocument/2006/relationships/oleObject" Target="../embeddings/oleObject557.bin"/><Relationship Id="rId12" Type="http://schemas.openxmlformats.org/officeDocument/2006/relationships/image" Target="../media/image597.wmf"/><Relationship Id="rId17" Type="http://schemas.openxmlformats.org/officeDocument/2006/relationships/image" Target="../media/image599.wmf"/><Relationship Id="rId25" Type="http://schemas.openxmlformats.org/officeDocument/2006/relationships/image" Target="../media/image60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62.bin"/><Relationship Id="rId20" Type="http://schemas.openxmlformats.org/officeDocument/2006/relationships/oleObject" Target="../embeddings/oleObject564.bin"/><Relationship Id="rId1" Type="http://schemas.openxmlformats.org/officeDocument/2006/relationships/vmlDrawing" Target="../drawings/vmlDrawing64.vml"/><Relationship Id="rId6" Type="http://schemas.openxmlformats.org/officeDocument/2006/relationships/image" Target="../media/image594.wmf"/><Relationship Id="rId11" Type="http://schemas.openxmlformats.org/officeDocument/2006/relationships/oleObject" Target="../embeddings/oleObject559.bin"/><Relationship Id="rId24" Type="http://schemas.openxmlformats.org/officeDocument/2006/relationships/oleObject" Target="../embeddings/oleObject566.bin"/><Relationship Id="rId5" Type="http://schemas.openxmlformats.org/officeDocument/2006/relationships/oleObject" Target="../embeddings/oleObject556.bin"/><Relationship Id="rId15" Type="http://schemas.openxmlformats.org/officeDocument/2006/relationships/image" Target="../media/image598.wmf"/><Relationship Id="rId23" Type="http://schemas.openxmlformats.org/officeDocument/2006/relationships/image" Target="../media/image602.wmf"/><Relationship Id="rId10" Type="http://schemas.openxmlformats.org/officeDocument/2006/relationships/image" Target="../media/image596.wmf"/><Relationship Id="rId19" Type="http://schemas.openxmlformats.org/officeDocument/2006/relationships/image" Target="../media/image600.wmf"/><Relationship Id="rId4" Type="http://schemas.openxmlformats.org/officeDocument/2006/relationships/image" Target="../media/image593.wmf"/><Relationship Id="rId9" Type="http://schemas.openxmlformats.org/officeDocument/2006/relationships/oleObject" Target="../embeddings/oleObject558.bin"/><Relationship Id="rId14" Type="http://schemas.openxmlformats.org/officeDocument/2006/relationships/oleObject" Target="../embeddings/oleObject561.bin"/><Relationship Id="rId22" Type="http://schemas.openxmlformats.org/officeDocument/2006/relationships/oleObject" Target="../embeddings/oleObject565.bin"/><Relationship Id="rId27" Type="http://schemas.openxmlformats.org/officeDocument/2006/relationships/image" Target="../media/image604.w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7" Type="http://schemas.openxmlformats.org/officeDocument/2006/relationships/image" Target="../media/image616.png"/><Relationship Id="rId2" Type="http://schemas.openxmlformats.org/officeDocument/2006/relationships/image" Target="../media/image5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5.png"/><Relationship Id="rId5" Type="http://schemas.openxmlformats.org/officeDocument/2006/relationships/image" Target="../media/image614.png"/><Relationship Id="rId4" Type="http://schemas.openxmlformats.org/officeDocument/2006/relationships/image" Target="../media/image6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222C891-6F07-4882-8C97-0A468CCBE360}" type="datetime11">
              <a:rPr lang="zh-CN" altLang="en-US" smtClean="0"/>
              <a:pPr>
                <a:defRPr/>
              </a:pPr>
              <a:t>16:22:11</a:t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680" y="3619322"/>
            <a:ext cx="5676370" cy="147609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73" y="2364125"/>
            <a:ext cx="5662984" cy="12551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680" y="5095419"/>
            <a:ext cx="5676370" cy="13887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681" y="461593"/>
            <a:ext cx="5736420" cy="190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7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D38C52A-3865-44B1-86BF-83A62B503A2F}" type="datetime11">
              <a:rPr lang="zh-CN" altLang="en-US" smtClean="0"/>
              <a:pPr>
                <a:defRPr/>
              </a:pPr>
              <a:t>16:22:12</a:t>
            </a:fld>
            <a:endParaRPr lang="en-US" altLang="zh-CN"/>
          </a:p>
        </p:txBody>
      </p:sp>
      <p:sp>
        <p:nvSpPr>
          <p:cNvPr id="15363" name="Rectangle 279"/>
          <p:cNvSpPr>
            <a:spLocks noChangeArrowheads="1"/>
          </p:cNvSpPr>
          <p:nvPr/>
        </p:nvSpPr>
        <p:spPr bwMode="auto">
          <a:xfrm>
            <a:off x="755650" y="349250"/>
            <a:ext cx="415131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ea typeface="黑体" panose="02010609060101010101" pitchFamily="49" charset="-122"/>
              </a:rPr>
              <a:t>二、拉格朗日中值定理</a:t>
            </a:r>
          </a:p>
        </p:txBody>
      </p:sp>
      <p:sp>
        <p:nvSpPr>
          <p:cNvPr id="15364" name="矩形 2"/>
          <p:cNvSpPr>
            <a:spLocks noChangeArrowheads="1"/>
          </p:cNvSpPr>
          <p:nvPr/>
        </p:nvSpPr>
        <p:spPr bwMode="auto">
          <a:xfrm>
            <a:off x="490538" y="0"/>
            <a:ext cx="2374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b="1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第一节  微分中值定理</a:t>
            </a:r>
          </a:p>
        </p:txBody>
      </p:sp>
      <p:sp>
        <p:nvSpPr>
          <p:cNvPr id="5" name="矩形 4"/>
          <p:cNvSpPr/>
          <p:nvPr/>
        </p:nvSpPr>
        <p:spPr bwMode="auto">
          <a:xfrm>
            <a:off x="822325" y="998538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r>
              <a:rPr kumimoji="1" lang="zh-CN" altLang="en-US" sz="2400" kern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kern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kumimoji="1" lang="zh-CN" altLang="en-US" sz="2400" kern="0" dirty="0">
              <a:solidFill>
                <a:prstClr val="black">
                  <a:lumMod val="95000"/>
                  <a:lumOff val="5000"/>
                </a:prstClr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6" name="矩形 10"/>
          <p:cNvSpPr>
            <a:spLocks noChangeArrowheads="1"/>
          </p:cNvSpPr>
          <p:nvPr/>
        </p:nvSpPr>
        <p:spPr bwMode="auto">
          <a:xfrm>
            <a:off x="822325" y="1739900"/>
            <a:ext cx="884238" cy="461963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kern="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证明</a:t>
            </a:r>
            <a:endParaRPr lang="zh-CN" altLang="en-US" sz="2400" b="0" kern="0" dirty="0" smtClean="0">
              <a:solidFill>
                <a:srgbClr val="00B050"/>
              </a:solidFill>
              <a:ea typeface="楷体_GB2312" pitchFamily="49" charset="-122"/>
            </a:endParaRPr>
          </a:p>
        </p:txBody>
      </p:sp>
      <p:grpSp>
        <p:nvGrpSpPr>
          <p:cNvPr id="8" name="组合 7"/>
          <p:cNvGrpSpPr>
            <a:grpSpLocks/>
          </p:cNvGrpSpPr>
          <p:nvPr/>
        </p:nvGrpSpPr>
        <p:grpSpPr bwMode="auto">
          <a:xfrm>
            <a:off x="1479550" y="850900"/>
            <a:ext cx="6148388" cy="787400"/>
            <a:chOff x="1628707" y="844388"/>
            <a:chExt cx="6148311" cy="786960"/>
          </a:xfrm>
        </p:grpSpPr>
        <p:sp>
          <p:nvSpPr>
            <p:cNvPr id="15397" name="内容占位符 2"/>
            <p:cNvSpPr txBox="1">
              <a:spLocks/>
            </p:cNvSpPr>
            <p:nvPr/>
          </p:nvSpPr>
          <p:spPr bwMode="auto">
            <a:xfrm>
              <a:off x="1628707" y="946055"/>
              <a:ext cx="6148311" cy="640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08" tIns="60954" rIns="121908" bIns="60954"/>
            <a:lstStyle>
              <a:lvl1pPr defTabSz="608013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989013" indent="-379413" defTabSz="608013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522413" indent="-303213" defTabSz="608013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2132013" indent="-303213" defTabSz="608013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741613" indent="-303213" defTabSz="608013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3198813" indent="-303213" defTabSz="6080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3656013" indent="-303213" defTabSz="6080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4113213" indent="-303213" defTabSz="6080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4570413" indent="-303213" defTabSz="6080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zh-CN" altLang="en-US" sz="2400">
                  <a:solidFill>
                    <a:srgbClr val="000000"/>
                  </a:solidFill>
                  <a:ea typeface="微软雅黑" panose="020B0503020204020204" pitchFamily="34" charset="-122"/>
                </a:rPr>
                <a:t>　证明当          时，                            </a:t>
              </a:r>
              <a:r>
                <a:rPr lang="en-US" altLang="zh-CN" sz="2400">
                  <a:solidFill>
                    <a:srgbClr val="000000"/>
                  </a:solidFill>
                  <a:ea typeface="微软雅黑" panose="020B0503020204020204" pitchFamily="34" charset="-122"/>
                </a:rPr>
                <a:t>.</a:t>
              </a:r>
              <a:endParaRPr lang="zh-CN" altLang="zh-CN" sz="2400">
                <a:solidFill>
                  <a:srgbClr val="000000"/>
                </a:solidFill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15398" name="对象 9"/>
            <p:cNvGraphicFramePr>
              <a:graphicFrameLocks noChangeAspect="1"/>
            </p:cNvGraphicFramePr>
            <p:nvPr/>
          </p:nvGraphicFramePr>
          <p:xfrm>
            <a:off x="2935961" y="1038548"/>
            <a:ext cx="792718" cy="412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912" name="Equation" r:id="rId3" imgW="317087" imgH="164885" progId="Equation.DSMT4">
                    <p:embed/>
                  </p:oleObj>
                </mc:Choice>
                <mc:Fallback>
                  <p:oleObj name="Equation" r:id="rId3" imgW="317087" imgH="164885" progId="Equation.DSMT4">
                    <p:embed/>
                    <p:pic>
                      <p:nvPicPr>
                        <p:cNvPr id="0" name="对象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35961" y="1038548"/>
                          <a:ext cx="792718" cy="4122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99" name="对象 10"/>
            <p:cNvGraphicFramePr>
              <a:graphicFrameLocks noChangeAspect="1"/>
            </p:cNvGraphicFramePr>
            <p:nvPr/>
          </p:nvGraphicFramePr>
          <p:xfrm>
            <a:off x="4235581" y="844388"/>
            <a:ext cx="2387520" cy="7869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913" name="Equation" r:id="rId5" imgW="1193760" imgH="393480" progId="Equation.DSMT4">
                    <p:embed/>
                  </p:oleObj>
                </mc:Choice>
                <mc:Fallback>
                  <p:oleObj name="Equation" r:id="rId5" imgW="1193760" imgH="393480" progId="Equation.DSMT4">
                    <p:embed/>
                    <p:pic>
                      <p:nvPicPr>
                        <p:cNvPr id="0" name="对象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35581" y="844388"/>
                          <a:ext cx="2387520" cy="7869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1755775" y="1684338"/>
            <a:ext cx="9572625" cy="571500"/>
            <a:chOff x="2188723" y="1941868"/>
            <a:chExt cx="9572844" cy="572464"/>
          </a:xfrm>
        </p:grpSpPr>
        <p:sp>
          <p:nvSpPr>
            <p:cNvPr id="13" name="矩形 12"/>
            <p:cNvSpPr/>
            <p:nvPr/>
          </p:nvSpPr>
          <p:spPr>
            <a:xfrm>
              <a:off x="2188723" y="1941868"/>
              <a:ext cx="9572844" cy="57246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609539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prstClr val="black"/>
                  </a:solidFill>
                  <a:latin typeface="Arial"/>
                  <a:ea typeface="微软雅黑"/>
                </a:rPr>
                <a:t>设                            则    </a:t>
              </a:r>
              <a:r>
                <a:rPr lang="en-US" altLang="zh-CN" sz="2400" kern="0" dirty="0">
                  <a:solidFill>
                    <a:prstClr val="black"/>
                  </a:solidFill>
                  <a:latin typeface="Arial"/>
                  <a:ea typeface="微软雅黑"/>
                </a:rPr>
                <a:t>      </a:t>
              </a:r>
              <a:r>
                <a:rPr lang="zh-CN" altLang="en-US" sz="2400" kern="0" dirty="0">
                  <a:solidFill>
                    <a:prstClr val="black"/>
                  </a:solidFill>
                  <a:latin typeface="Arial"/>
                  <a:ea typeface="微软雅黑"/>
                </a:rPr>
                <a:t>在    </a:t>
              </a:r>
              <a:r>
                <a:rPr lang="en-US" altLang="zh-CN" sz="2400" kern="0" dirty="0">
                  <a:solidFill>
                    <a:prstClr val="black"/>
                  </a:solidFill>
                  <a:latin typeface="Arial"/>
                  <a:ea typeface="微软雅黑"/>
                </a:rPr>
                <a:t>     </a:t>
              </a:r>
              <a:r>
                <a:rPr lang="zh-CN" altLang="en-US" sz="2400" kern="0" dirty="0">
                  <a:solidFill>
                    <a:prstClr val="black"/>
                  </a:solidFill>
                  <a:latin typeface="Arial"/>
                  <a:ea typeface="微软雅黑"/>
                </a:rPr>
                <a:t>上满足拉格朗日中值定理的条件</a:t>
              </a:r>
              <a:r>
                <a:rPr lang="en-US" altLang="zh-CN" sz="2400" kern="0" dirty="0">
                  <a:solidFill>
                    <a:prstClr val="black"/>
                  </a:solidFill>
                  <a:latin typeface="Arial"/>
                  <a:ea typeface="微软雅黑"/>
                </a:rPr>
                <a:t>.</a:t>
              </a:r>
              <a:endParaRPr lang="zh-CN" altLang="zh-CN" sz="2400" kern="0" dirty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graphicFrame>
          <p:nvGraphicFramePr>
            <p:cNvPr id="15394" name="对象 13"/>
            <p:cNvGraphicFramePr>
              <a:graphicFrameLocks noChangeAspect="1"/>
            </p:cNvGraphicFramePr>
            <p:nvPr/>
          </p:nvGraphicFramePr>
          <p:xfrm>
            <a:off x="2721543" y="2065264"/>
            <a:ext cx="1802618" cy="3808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914" name="Equation" r:id="rId7" imgW="901309" imgH="190417" progId="Equation.DSMT4">
                    <p:embed/>
                  </p:oleObj>
                </mc:Choice>
                <mc:Fallback>
                  <p:oleObj name="Equation" r:id="rId7" imgW="901309" imgH="190417" progId="Equation.DSMT4">
                    <p:embed/>
                    <p:pic>
                      <p:nvPicPr>
                        <p:cNvPr id="0" name="对象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21543" y="2065264"/>
                          <a:ext cx="1802618" cy="3808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95" name="对象 14"/>
            <p:cNvGraphicFramePr>
              <a:graphicFrameLocks noChangeAspect="1"/>
            </p:cNvGraphicFramePr>
            <p:nvPr/>
          </p:nvGraphicFramePr>
          <p:xfrm>
            <a:off x="6392843" y="2006325"/>
            <a:ext cx="761670" cy="4760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915" name="Equation" r:id="rId9" imgW="304668" imgH="190417" progId="Equation.DSMT4">
                    <p:embed/>
                  </p:oleObj>
                </mc:Choice>
                <mc:Fallback>
                  <p:oleObj name="Equation" r:id="rId9" imgW="304668" imgH="190417" progId="Equation.DSMT4">
                    <p:embed/>
                    <p:pic>
                      <p:nvPicPr>
                        <p:cNvPr id="0" name="对象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92843" y="2006325"/>
                          <a:ext cx="761670" cy="4760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96" name="对象 15"/>
            <p:cNvGraphicFramePr>
              <a:graphicFrameLocks noChangeAspect="1"/>
            </p:cNvGraphicFramePr>
            <p:nvPr/>
          </p:nvGraphicFramePr>
          <p:xfrm>
            <a:off x="5191105" y="2006923"/>
            <a:ext cx="852808" cy="505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916" name="Equation" r:id="rId11" imgW="341123" imgH="202147" progId="Equation.DSMT4">
                    <p:embed/>
                  </p:oleObj>
                </mc:Choice>
                <mc:Fallback>
                  <p:oleObj name="Equation" r:id="rId11" imgW="341123" imgH="202147" progId="Equation.DSMT4">
                    <p:embed/>
                    <p:pic>
                      <p:nvPicPr>
                        <p:cNvPr id="0" name="对象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91105" y="2006923"/>
                          <a:ext cx="852808" cy="5053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" name="组合 16"/>
          <p:cNvGrpSpPr>
            <a:grpSpLocks/>
          </p:cNvGrpSpPr>
          <p:nvPr/>
        </p:nvGrpSpPr>
        <p:grpSpPr bwMode="auto">
          <a:xfrm>
            <a:off x="2395538" y="2393950"/>
            <a:ext cx="4221162" cy="381000"/>
            <a:chOff x="2974192" y="2865741"/>
            <a:chExt cx="4220599" cy="381000"/>
          </a:xfrm>
        </p:grpSpPr>
        <p:graphicFrame>
          <p:nvGraphicFramePr>
            <p:cNvPr id="15391" name="对象 17"/>
            <p:cNvGraphicFramePr>
              <a:graphicFrameLocks noChangeAspect="1"/>
            </p:cNvGraphicFramePr>
            <p:nvPr/>
          </p:nvGraphicFramePr>
          <p:xfrm>
            <a:off x="2974192" y="2865741"/>
            <a:ext cx="289560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917" name="Equation" r:id="rId13" imgW="1447800" imgH="190500" progId="Equation.DSMT4">
                    <p:embed/>
                  </p:oleObj>
                </mc:Choice>
                <mc:Fallback>
                  <p:oleObj name="Equation" r:id="rId13" imgW="1447800" imgH="190500" progId="Equation.DSMT4">
                    <p:embed/>
                    <p:pic>
                      <p:nvPicPr>
                        <p:cNvPr id="0" name="对象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4192" y="2865741"/>
                          <a:ext cx="2895600" cy="381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92" name="对象 18"/>
            <p:cNvGraphicFramePr>
              <a:graphicFrameLocks noChangeAspect="1"/>
            </p:cNvGraphicFramePr>
            <p:nvPr/>
          </p:nvGraphicFramePr>
          <p:xfrm>
            <a:off x="5899391" y="2865741"/>
            <a:ext cx="129540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918" name="Equation" r:id="rId15" imgW="647700" imgH="190500" progId="Equation.DSMT4">
                    <p:embed/>
                  </p:oleObj>
                </mc:Choice>
                <mc:Fallback>
                  <p:oleObj name="Equation" r:id="rId15" imgW="647700" imgH="190500" progId="Equation.DSMT4">
                    <p:embed/>
                    <p:pic>
                      <p:nvPicPr>
                        <p:cNvPr id="0" name="对象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99391" y="2865741"/>
                          <a:ext cx="1295400" cy="381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" name="组合 19"/>
          <p:cNvGrpSpPr>
            <a:grpSpLocks/>
          </p:cNvGrpSpPr>
          <p:nvPr/>
        </p:nvGrpSpPr>
        <p:grpSpPr bwMode="auto">
          <a:xfrm>
            <a:off x="1797050" y="3028950"/>
            <a:ext cx="1787525" cy="484188"/>
            <a:chOff x="1143712" y="3687286"/>
            <a:chExt cx="1788479" cy="484346"/>
          </a:xfrm>
        </p:grpSpPr>
        <p:sp>
          <p:nvSpPr>
            <p:cNvPr id="21" name="矩形 20"/>
            <p:cNvSpPr/>
            <p:nvPr/>
          </p:nvSpPr>
          <p:spPr>
            <a:xfrm>
              <a:off x="1143712" y="3687286"/>
              <a:ext cx="800527" cy="46211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609539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prstClr val="black"/>
                  </a:solidFill>
                  <a:latin typeface="E-BX"/>
                  <a:ea typeface="微软雅黑"/>
                </a:rPr>
                <a:t>因为</a:t>
              </a:r>
            </a:p>
          </p:txBody>
        </p:sp>
        <p:graphicFrame>
          <p:nvGraphicFramePr>
            <p:cNvPr id="15390" name="对象 21"/>
            <p:cNvGraphicFramePr>
              <a:graphicFrameLocks noChangeAspect="1"/>
            </p:cNvGraphicFramePr>
            <p:nvPr/>
          </p:nvGraphicFramePr>
          <p:xfrm>
            <a:off x="1865853" y="3790798"/>
            <a:ext cx="1066338" cy="3808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919" name="Equation" r:id="rId17" imgW="533169" imgH="190417" progId="Equation.DSMT4">
                    <p:embed/>
                  </p:oleObj>
                </mc:Choice>
                <mc:Fallback>
                  <p:oleObj name="Equation" r:id="rId17" imgW="533169" imgH="190417" progId="Equation.DSMT4">
                    <p:embed/>
                    <p:pic>
                      <p:nvPicPr>
                        <p:cNvPr id="0" name="对象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65853" y="3790798"/>
                          <a:ext cx="1066338" cy="3808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3" name="对象 22"/>
          <p:cNvGraphicFramePr>
            <a:graphicFrameLocks noChangeAspect="1"/>
          </p:cNvGraphicFramePr>
          <p:nvPr/>
        </p:nvGraphicFramePr>
        <p:xfrm>
          <a:off x="3746500" y="2930525"/>
          <a:ext cx="15494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20" name="Equation" r:id="rId19" imgW="774364" imgH="355446" progId="Equation.DSMT4">
                  <p:embed/>
                </p:oleObj>
              </mc:Choice>
              <mc:Fallback>
                <p:oleObj name="Equation" r:id="rId19" imgW="774364" imgH="355446" progId="Equation.DSMT4">
                  <p:embed/>
                  <p:pic>
                    <p:nvPicPr>
                      <p:cNvPr id="0" name="对象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6500" y="2930525"/>
                        <a:ext cx="1549400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" name="组合 23"/>
          <p:cNvGrpSpPr>
            <a:grpSpLocks/>
          </p:cNvGrpSpPr>
          <p:nvPr/>
        </p:nvGrpSpPr>
        <p:grpSpPr bwMode="auto">
          <a:xfrm>
            <a:off x="5349875" y="2962275"/>
            <a:ext cx="3752850" cy="762000"/>
            <a:chOff x="4697401" y="3621018"/>
            <a:chExt cx="3752512" cy="762000"/>
          </a:xfrm>
        </p:grpSpPr>
        <p:sp>
          <p:nvSpPr>
            <p:cNvPr id="25" name="矩形 24"/>
            <p:cNvSpPr/>
            <p:nvPr/>
          </p:nvSpPr>
          <p:spPr>
            <a:xfrm>
              <a:off x="4697401" y="3706743"/>
              <a:ext cx="860348" cy="46196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609539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prstClr val="black"/>
                  </a:solidFill>
                  <a:latin typeface="E-BX"/>
                  <a:ea typeface="微软雅黑"/>
                </a:rPr>
                <a:t>从而</a:t>
              </a:r>
            </a:p>
          </p:txBody>
        </p:sp>
        <p:graphicFrame>
          <p:nvGraphicFramePr>
            <p:cNvPr id="15387" name="对象 25"/>
            <p:cNvGraphicFramePr>
              <a:graphicFrameLocks noChangeAspect="1"/>
            </p:cNvGraphicFramePr>
            <p:nvPr/>
          </p:nvGraphicFramePr>
          <p:xfrm>
            <a:off x="5442191" y="3621018"/>
            <a:ext cx="1752600" cy="762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921" name="Equation" r:id="rId21" imgW="876300" imgH="381000" progId="Equation.DSMT4">
                    <p:embed/>
                  </p:oleObj>
                </mc:Choice>
                <mc:Fallback>
                  <p:oleObj name="Equation" r:id="rId21" imgW="876300" imgH="381000" progId="Equation.DSMT4">
                    <p:embed/>
                    <p:pic>
                      <p:nvPicPr>
                        <p:cNvPr id="0" name="对象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42191" y="3621018"/>
                          <a:ext cx="1752600" cy="762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88" name="对象 26"/>
            <p:cNvGraphicFramePr>
              <a:graphicFrameLocks noChangeAspect="1"/>
            </p:cNvGraphicFramePr>
            <p:nvPr/>
          </p:nvGraphicFramePr>
          <p:xfrm>
            <a:off x="7154513" y="3832223"/>
            <a:ext cx="129540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922" name="Equation" r:id="rId23" imgW="647700" imgH="190500" progId="Equation.DSMT4">
                    <p:embed/>
                  </p:oleObj>
                </mc:Choice>
                <mc:Fallback>
                  <p:oleObj name="Equation" r:id="rId23" imgW="647700" imgH="190500" progId="Equation.DSMT4">
                    <p:embed/>
                    <p:pic>
                      <p:nvPicPr>
                        <p:cNvPr id="0" name="对象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54513" y="3832223"/>
                          <a:ext cx="1295400" cy="381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8" name="组合 27"/>
          <p:cNvGrpSpPr>
            <a:grpSpLocks/>
          </p:cNvGrpSpPr>
          <p:nvPr/>
        </p:nvGrpSpPr>
        <p:grpSpPr bwMode="auto">
          <a:xfrm>
            <a:off x="1797050" y="3779838"/>
            <a:ext cx="2754313" cy="646112"/>
            <a:chOff x="1147841" y="4745592"/>
            <a:chExt cx="2755513" cy="646331"/>
          </a:xfrm>
        </p:grpSpPr>
        <p:sp>
          <p:nvSpPr>
            <p:cNvPr id="29" name="矩形 28"/>
            <p:cNvSpPr/>
            <p:nvPr/>
          </p:nvSpPr>
          <p:spPr>
            <a:xfrm>
              <a:off x="1147841" y="4745592"/>
              <a:ext cx="1345199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609539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prstClr val="black"/>
                  </a:solidFill>
                  <a:latin typeface="E-BX"/>
                  <a:ea typeface="微软雅黑"/>
                </a:rPr>
                <a:t>又因为</a:t>
              </a:r>
            </a:p>
          </p:txBody>
        </p:sp>
        <p:graphicFrame>
          <p:nvGraphicFramePr>
            <p:cNvPr id="15385" name="对象 29"/>
            <p:cNvGraphicFramePr>
              <a:graphicFrameLocks noChangeAspect="1"/>
            </p:cNvGraphicFramePr>
            <p:nvPr/>
          </p:nvGraphicFramePr>
          <p:xfrm>
            <a:off x="2226954" y="4967124"/>
            <a:ext cx="167640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923" name="Equation" r:id="rId24" imgW="838200" imgH="190500" progId="Equation.DSMT4">
                    <p:embed/>
                  </p:oleObj>
                </mc:Choice>
                <mc:Fallback>
                  <p:oleObj name="Equation" r:id="rId24" imgW="838200" imgH="190500" progId="Equation.DSMT4">
                    <p:embed/>
                    <p:pic>
                      <p:nvPicPr>
                        <p:cNvPr id="0" name="对象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26954" y="4967124"/>
                          <a:ext cx="1676400" cy="381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1" name="组合 30"/>
          <p:cNvGrpSpPr>
            <a:grpSpLocks/>
          </p:cNvGrpSpPr>
          <p:nvPr/>
        </p:nvGrpSpPr>
        <p:grpSpPr bwMode="auto">
          <a:xfrm>
            <a:off x="4557713" y="3767138"/>
            <a:ext cx="2235200" cy="762000"/>
            <a:chOff x="3908489" y="4734057"/>
            <a:chExt cx="2235964" cy="762000"/>
          </a:xfrm>
        </p:grpSpPr>
        <p:graphicFrame>
          <p:nvGraphicFramePr>
            <p:cNvPr id="15382" name="对象 31"/>
            <p:cNvGraphicFramePr>
              <a:graphicFrameLocks noChangeAspect="1"/>
            </p:cNvGraphicFramePr>
            <p:nvPr/>
          </p:nvGraphicFramePr>
          <p:xfrm>
            <a:off x="3908489" y="4951858"/>
            <a:ext cx="444115" cy="3489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924" name="Equation" r:id="rId26" imgW="177646" imgH="139579" progId="Equation.DSMT4">
                    <p:embed/>
                  </p:oleObj>
                </mc:Choice>
                <mc:Fallback>
                  <p:oleObj name="Equation" r:id="rId26" imgW="177646" imgH="139579" progId="Equation.DSMT4">
                    <p:embed/>
                    <p:pic>
                      <p:nvPicPr>
                        <p:cNvPr id="0" name="对象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08489" y="4951858"/>
                          <a:ext cx="444115" cy="3489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83" name="对象 32"/>
            <p:cNvGraphicFramePr>
              <a:graphicFrameLocks noChangeAspect="1"/>
            </p:cNvGraphicFramePr>
            <p:nvPr/>
          </p:nvGraphicFramePr>
          <p:xfrm>
            <a:off x="4315653" y="4734057"/>
            <a:ext cx="1828800" cy="762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925" name="Equation" r:id="rId28" imgW="914400" imgH="381000" progId="Equation.DSMT4">
                    <p:embed/>
                  </p:oleObj>
                </mc:Choice>
                <mc:Fallback>
                  <p:oleObj name="Equation" r:id="rId28" imgW="914400" imgH="381000" progId="Equation.DSMT4">
                    <p:embed/>
                    <p:pic>
                      <p:nvPicPr>
                        <p:cNvPr id="0" name="对象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15653" y="4734057"/>
                          <a:ext cx="1828800" cy="762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4" name="组合 33"/>
          <p:cNvGrpSpPr>
            <a:grpSpLocks/>
          </p:cNvGrpSpPr>
          <p:nvPr/>
        </p:nvGrpSpPr>
        <p:grpSpPr bwMode="auto">
          <a:xfrm>
            <a:off x="6818313" y="3703638"/>
            <a:ext cx="2697162" cy="762000"/>
            <a:chOff x="6169905" y="4670147"/>
            <a:chExt cx="2697369" cy="761670"/>
          </a:xfrm>
        </p:grpSpPr>
        <p:sp>
          <p:nvSpPr>
            <p:cNvPr id="35" name="矩形 34"/>
            <p:cNvSpPr/>
            <p:nvPr/>
          </p:nvSpPr>
          <p:spPr>
            <a:xfrm>
              <a:off x="6169905" y="4847870"/>
              <a:ext cx="800161" cy="46176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609539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prstClr val="black"/>
                  </a:solidFill>
                  <a:latin typeface="E-BX"/>
                  <a:ea typeface="微软雅黑"/>
                </a:rPr>
                <a:t>所以</a:t>
              </a:r>
            </a:p>
          </p:txBody>
        </p:sp>
        <p:graphicFrame>
          <p:nvGraphicFramePr>
            <p:cNvPr id="15381" name="对象 35"/>
            <p:cNvGraphicFramePr>
              <a:graphicFrameLocks noChangeAspect="1"/>
            </p:cNvGraphicFramePr>
            <p:nvPr/>
          </p:nvGraphicFramePr>
          <p:xfrm>
            <a:off x="6988490" y="4670147"/>
            <a:ext cx="1878784" cy="7616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926" name="Equation" r:id="rId30" imgW="939392" imgH="380835" progId="Equation.DSMT4">
                    <p:embed/>
                  </p:oleObj>
                </mc:Choice>
                <mc:Fallback>
                  <p:oleObj name="Equation" r:id="rId30" imgW="939392" imgH="380835" progId="Equation.DSMT4">
                    <p:embed/>
                    <p:pic>
                      <p:nvPicPr>
                        <p:cNvPr id="0" name="对象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88490" y="4670147"/>
                          <a:ext cx="1878784" cy="7616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7" name="组合 36"/>
          <p:cNvGrpSpPr>
            <a:grpSpLocks/>
          </p:cNvGrpSpPr>
          <p:nvPr/>
        </p:nvGrpSpPr>
        <p:grpSpPr bwMode="auto">
          <a:xfrm>
            <a:off x="1831975" y="4646613"/>
            <a:ext cx="2620963" cy="711200"/>
            <a:chOff x="1230541" y="5551747"/>
            <a:chExt cx="2621792" cy="710892"/>
          </a:xfrm>
        </p:grpSpPr>
        <p:sp>
          <p:nvSpPr>
            <p:cNvPr id="38" name="矩形 37"/>
            <p:cNvSpPr/>
            <p:nvPr/>
          </p:nvSpPr>
          <p:spPr>
            <a:xfrm>
              <a:off x="1230541" y="5694560"/>
              <a:ext cx="800353" cy="46176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609539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prstClr val="black"/>
                  </a:solidFill>
                  <a:latin typeface="E-BX"/>
                  <a:ea typeface="微软雅黑"/>
                </a:rPr>
                <a:t>即</a:t>
              </a:r>
            </a:p>
          </p:txBody>
        </p:sp>
        <p:graphicFrame>
          <p:nvGraphicFramePr>
            <p:cNvPr id="15379" name="对象 38"/>
            <p:cNvGraphicFramePr>
              <a:graphicFrameLocks noChangeAspect="1"/>
            </p:cNvGraphicFramePr>
            <p:nvPr/>
          </p:nvGraphicFramePr>
          <p:xfrm>
            <a:off x="1668881" y="5551747"/>
            <a:ext cx="2183452" cy="7108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927" name="Equation" r:id="rId32" imgW="1091726" imgH="355446" progId="Equation.DSMT4">
                    <p:embed/>
                  </p:oleObj>
                </mc:Choice>
                <mc:Fallback>
                  <p:oleObj name="Equation" r:id="rId32" imgW="1091726" imgH="355446" progId="Equation.DSMT4">
                    <p:embed/>
                    <p:pic>
                      <p:nvPicPr>
                        <p:cNvPr id="0" name="对象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68881" y="5551747"/>
                          <a:ext cx="2183452" cy="7108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0" name="矩形 39"/>
          <p:cNvSpPr>
            <a:spLocks noChangeArrowheads="1"/>
          </p:cNvSpPr>
          <p:nvPr/>
        </p:nvSpPr>
        <p:spPr bwMode="auto">
          <a:xfrm>
            <a:off x="1797050" y="2330450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6080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080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080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080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080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080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080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080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080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000000"/>
                </a:solidFill>
                <a:ea typeface="微软雅黑" panose="020B0503020204020204" pitchFamily="34" charset="-122"/>
              </a:rPr>
              <a:t>故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4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0A3BEE-B4D5-41FD-B3D9-E248573D317E}" type="datetime11">
              <a:rPr lang="zh-CN" altLang="en-US" smtClean="0"/>
              <a:pPr>
                <a:defRPr/>
              </a:pPr>
              <a:t>16:22:13</a:t>
            </a:fld>
            <a:endParaRPr lang="en-US" altLang="zh-CN"/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518859" y="0"/>
            <a:ext cx="14745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spcBef>
                <a:spcPct val="50000"/>
              </a:spcBef>
            </a:pPr>
            <a:r>
              <a:rPr kumimoji="1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</a:rPr>
              <a:t>第</a:t>
            </a:r>
            <a:r>
              <a:rPr kumimoji="1" lang="zh-CN" altLang="en-US" b="1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七</a:t>
            </a:r>
            <a:r>
              <a:rPr kumimoji="1" lang="zh-CN" altLang="en-US" b="1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节曲率</a:t>
            </a:r>
            <a:endParaRPr kumimoji="1" lang="zh-CN" altLang="en-US" b="1" dirty="0">
              <a:solidFill>
                <a:srgbClr val="7030A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" name="Text Box 62"/>
          <p:cNvSpPr txBox="1">
            <a:spLocks noChangeArrowheads="1"/>
          </p:cNvSpPr>
          <p:nvPr/>
        </p:nvSpPr>
        <p:spPr bwMode="auto">
          <a:xfrm>
            <a:off x="787400" y="384174"/>
            <a:ext cx="36108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spcBef>
                <a:spcPct val="50000"/>
              </a:spcBef>
            </a:pPr>
            <a:r>
              <a:rPr kumimoji="1" lang="zh-CN" altLang="en-US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二、曲率及其计算公式</a:t>
            </a:r>
            <a:endParaRPr kumimoji="1"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622778" y="1022588"/>
            <a:ext cx="7638176" cy="1016000"/>
            <a:chOff x="890920" y="2599330"/>
            <a:chExt cx="7638176" cy="1016000"/>
          </a:xfrm>
        </p:grpSpPr>
        <p:sp>
          <p:nvSpPr>
            <p:cNvPr id="6" name="矩形 5"/>
            <p:cNvSpPr/>
            <p:nvPr/>
          </p:nvSpPr>
          <p:spPr>
            <a:xfrm>
              <a:off x="890920" y="2875443"/>
              <a:ext cx="32624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当曲线方程由参数方程</a:t>
              </a: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aphicFrame>
          <p:nvGraphicFramePr>
            <p:cNvPr id="7" name="对象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12969145"/>
                </p:ext>
              </p:extLst>
            </p:nvPr>
          </p:nvGraphicFramePr>
          <p:xfrm>
            <a:off x="4043404" y="2599330"/>
            <a:ext cx="1320800" cy="1016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838" name="Equation" r:id="rId3" imgW="660400" imgH="508000" progId="Equation.DSMT4">
                    <p:embed/>
                  </p:oleObj>
                </mc:Choice>
                <mc:Fallback>
                  <p:oleObj name="Equation" r:id="rId3" imgW="660400" imgH="508000" progId="Equation.DSMT4">
                    <p:embed/>
                    <p:pic>
                      <p:nvPicPr>
                        <p:cNvPr id="164" name="对象 1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43404" y="2599330"/>
                          <a:ext cx="1320800" cy="1016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矩形 7"/>
            <p:cNvSpPr/>
            <p:nvPr/>
          </p:nvSpPr>
          <p:spPr>
            <a:xfrm>
              <a:off x="5274511" y="2875443"/>
              <a:ext cx="20313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，给出时，由</a:t>
              </a: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aphicFrame>
          <p:nvGraphicFramePr>
            <p:cNvPr id="9" name="对象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33630274"/>
                </p:ext>
              </p:extLst>
            </p:nvPr>
          </p:nvGraphicFramePr>
          <p:xfrm>
            <a:off x="7183480" y="2655842"/>
            <a:ext cx="1345616" cy="9393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839" name="Equation" r:id="rId5" imgW="672808" imgH="469696" progId="Equation.DSMT4">
                    <p:embed/>
                  </p:oleObj>
                </mc:Choice>
                <mc:Fallback>
                  <p:oleObj name="Equation" r:id="rId5" imgW="672808" imgH="469696" progId="Equation.DSMT4">
                    <p:embed/>
                    <p:pic>
                      <p:nvPicPr>
                        <p:cNvPr id="171" name="对象 17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83480" y="2655842"/>
                          <a:ext cx="1345616" cy="9393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组合 9"/>
          <p:cNvGrpSpPr/>
          <p:nvPr/>
        </p:nvGrpSpPr>
        <p:grpSpPr>
          <a:xfrm>
            <a:off x="1817986" y="2294605"/>
            <a:ext cx="8376765" cy="1219200"/>
            <a:chOff x="1020804" y="4058877"/>
            <a:chExt cx="8376765" cy="1219200"/>
          </a:xfrm>
        </p:grpSpPr>
        <p:sp>
          <p:nvSpPr>
            <p:cNvPr id="11" name="矩形 10"/>
            <p:cNvSpPr/>
            <p:nvPr/>
          </p:nvSpPr>
          <p:spPr>
            <a:xfrm>
              <a:off x="4560517" y="4309411"/>
              <a:ext cx="11079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，得到</a:t>
              </a: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aphicFrame>
          <p:nvGraphicFramePr>
            <p:cNvPr id="12" name="对象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50753437"/>
                </p:ext>
              </p:extLst>
            </p:nvPr>
          </p:nvGraphicFramePr>
          <p:xfrm>
            <a:off x="1020804" y="4118620"/>
            <a:ext cx="3683000" cy="939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840" name="Equation" r:id="rId7" imgW="1841500" imgH="469900" progId="Equation.DSMT4">
                    <p:embed/>
                  </p:oleObj>
                </mc:Choice>
                <mc:Fallback>
                  <p:oleObj name="Equation" r:id="rId7" imgW="1841500" imgH="469900" progId="Equation.DSMT4">
                    <p:embed/>
                    <p:pic>
                      <p:nvPicPr>
                        <p:cNvPr id="173" name="对象 1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0804" y="4118620"/>
                          <a:ext cx="3683000" cy="9398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对象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00747650"/>
                </p:ext>
              </p:extLst>
            </p:nvPr>
          </p:nvGraphicFramePr>
          <p:xfrm>
            <a:off x="5638369" y="4058877"/>
            <a:ext cx="3759200" cy="1219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841" name="Equation" r:id="rId9" imgW="1879600" imgH="609600" progId="Equation.DSMT4">
                    <p:embed/>
                  </p:oleObj>
                </mc:Choice>
                <mc:Fallback>
                  <p:oleObj name="Equation" r:id="rId9" imgW="1879600" imgH="609600" progId="Equation.DSMT4">
                    <p:embed/>
                    <p:pic>
                      <p:nvPicPr>
                        <p:cNvPr id="175" name="对象 17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38369" y="4058877"/>
                          <a:ext cx="3759200" cy="1219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624959" y="3707073"/>
                <a:ext cx="3260251" cy="9524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𝛫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acc>
                                <m:accPr>
                                  <m:chr m:val="⃗"/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𝑑𝑠</m:t>
                              </m:r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acc>
                                <m:accPr>
                                  <m:chr m:val="⃗"/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959" y="3707073"/>
                <a:ext cx="3260251" cy="9524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069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0A3BEE-B4D5-41FD-B3D9-E248573D317E}" type="datetime11">
              <a:rPr lang="zh-CN" altLang="en-US" smtClean="0"/>
              <a:pPr>
                <a:defRPr/>
              </a:pPr>
              <a:t>16:22:13</a:t>
            </a:fld>
            <a:endParaRPr lang="en-US" altLang="zh-CN"/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518859" y="0"/>
            <a:ext cx="14745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spcBef>
                <a:spcPct val="50000"/>
              </a:spcBef>
            </a:pPr>
            <a:r>
              <a:rPr kumimoji="1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</a:rPr>
              <a:t>第</a:t>
            </a:r>
            <a:r>
              <a:rPr kumimoji="1" lang="zh-CN" altLang="en-US" b="1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七</a:t>
            </a:r>
            <a:r>
              <a:rPr kumimoji="1" lang="zh-CN" altLang="en-US" b="1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节曲率</a:t>
            </a:r>
            <a:endParaRPr kumimoji="1" lang="zh-CN" altLang="en-US" b="1" dirty="0">
              <a:solidFill>
                <a:srgbClr val="7030A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" name="Text Box 62"/>
          <p:cNvSpPr txBox="1">
            <a:spLocks noChangeArrowheads="1"/>
          </p:cNvSpPr>
          <p:nvPr/>
        </p:nvSpPr>
        <p:spPr bwMode="auto">
          <a:xfrm>
            <a:off x="787400" y="384174"/>
            <a:ext cx="36108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spcBef>
                <a:spcPct val="50000"/>
              </a:spcBef>
            </a:pPr>
            <a:r>
              <a:rPr kumimoji="1" lang="zh-CN" altLang="en-US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二、曲率及其计算公式</a:t>
            </a:r>
            <a:endParaRPr kumimoji="1"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822848" y="1075975"/>
                <a:ext cx="702975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</a:rPr>
                  <a:t>抛物线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𝑏𝑥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</a:rPr>
                  <a:t>上哪一点处的曲率最大？</a:t>
                </a:r>
                <a:endPara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848" y="1075975"/>
                <a:ext cx="7029750" cy="461665"/>
              </a:xfrm>
              <a:prstGeom prst="rect">
                <a:avLst/>
              </a:prstGeom>
              <a:blipFill>
                <a:blip r:embed="rId2"/>
                <a:stretch>
                  <a:fillRect l="-1301" t="-14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/>
          <p:cNvSpPr/>
          <p:nvPr/>
        </p:nvSpPr>
        <p:spPr bwMode="auto">
          <a:xfrm>
            <a:off x="841045" y="1072403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r>
              <a:rPr kumimoji="1" lang="zh-CN" altLang="en-US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kumimoji="1" lang="zh-CN" altLang="en-US" sz="2400" kern="0" dirty="0">
              <a:solidFill>
                <a:prstClr val="black">
                  <a:lumMod val="95000"/>
                  <a:lumOff val="5000"/>
                </a:prstClr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4" name="矩形 10"/>
          <p:cNvSpPr>
            <a:spLocks noChangeArrowheads="1"/>
          </p:cNvSpPr>
          <p:nvPr/>
        </p:nvSpPr>
        <p:spPr bwMode="auto">
          <a:xfrm>
            <a:off x="839457" y="1738005"/>
            <a:ext cx="884238" cy="461963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kern="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lang="zh-CN" altLang="en-US" sz="2400" b="0" kern="0" dirty="0" smtClean="0">
              <a:solidFill>
                <a:srgbClr val="00B050"/>
              </a:solidFill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1939985" y="1678766"/>
                <a:ext cx="5728235" cy="8054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CN" altLang="en-US" sz="2400" i="0">
                        <a:latin typeface="Cambria Math" panose="02040503050406030204" pitchFamily="18" charset="0"/>
                      </a:rPr>
                      <m:t>=2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zh-CN" altLang="en-US" sz="2400" i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″</m:t>
                        </m:r>
                      </m:sup>
                    </m:sSup>
                    <m:r>
                      <a:rPr lang="zh-CN" altLang="en-US" sz="2400" i="0">
                        <a:latin typeface="Cambria Math" panose="02040503050406030204" pitchFamily="18" charset="0"/>
                      </a:rPr>
                      <m:t>=2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zh-CN" altLang="en-US" sz="240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4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zh-CN" altLang="en-US" sz="2400" i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 b="0" i="0" smtClean="0">
                                            <a:latin typeface="Cambria Math" panose="02040503050406030204" pitchFamily="18" charset="0"/>
                                          </a:rPr>
                                          <m:t>b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985" y="1678766"/>
                <a:ext cx="5728235" cy="8054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1939985" y="2625369"/>
                <a:ext cx="4084516" cy="6242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kern="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显然，当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zh-CN" altLang="en-US" sz="2400" dirty="0" smtClean="0">
                    <a:latin typeface="宋体" panose="02010600030101010101" pitchFamily="2" charset="-122"/>
                  </a:rPr>
                  <a:t>时曲率最大</a:t>
                </a:r>
                <a:endParaRPr lang="zh-CN" altLang="en-US" sz="2400" dirty="0"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985" y="2625369"/>
                <a:ext cx="4084516" cy="624273"/>
              </a:xfrm>
              <a:prstGeom prst="rect">
                <a:avLst/>
              </a:prstGeom>
              <a:blipFill>
                <a:blip r:embed="rId4"/>
                <a:stretch>
                  <a:fillRect l="-2239" r="-1493" b="-49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1822848" y="3375661"/>
                <a:ext cx="702975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zh-CN" altLang="en-US" sz="2400" kern="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求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</a:rPr>
                  <a:t>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</a:rPr>
                  <a:t>的曲率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848" y="3375661"/>
                <a:ext cx="7029750" cy="461665"/>
              </a:xfrm>
              <a:prstGeom prst="rect">
                <a:avLst/>
              </a:prstGeom>
              <a:blipFill>
                <a:blip r:embed="rId5"/>
                <a:stretch>
                  <a:fillRect l="-1301" t="-14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/>
          <p:cNvSpPr/>
          <p:nvPr/>
        </p:nvSpPr>
        <p:spPr bwMode="auto">
          <a:xfrm>
            <a:off x="841045" y="3372089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r>
              <a:rPr kumimoji="1" lang="zh-CN" altLang="en-US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kumimoji="1" lang="zh-CN" altLang="en-US" sz="2400" kern="0" dirty="0">
              <a:solidFill>
                <a:prstClr val="black">
                  <a:lumMod val="95000"/>
                  <a:lumOff val="5000"/>
                </a:prstClr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2" name="矩形 10"/>
          <p:cNvSpPr>
            <a:spLocks noChangeArrowheads="1"/>
          </p:cNvSpPr>
          <p:nvPr/>
        </p:nvSpPr>
        <p:spPr bwMode="auto">
          <a:xfrm>
            <a:off x="839457" y="4037691"/>
            <a:ext cx="884238" cy="461963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kern="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lang="zh-CN" altLang="en-US" sz="2400" b="0" kern="0" dirty="0" smtClean="0">
              <a:solidFill>
                <a:srgbClr val="00B050"/>
              </a:solidFill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1939985" y="3978452"/>
                <a:ext cx="6975307" cy="13115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″</m:t>
                        </m:r>
                      </m:sup>
                    </m:sSup>
                    <m:r>
                      <a:rPr lang="zh-CN" altLang="en-US" sz="240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f>
                          <m:f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𝑑𝑦</m:t>
                            </m:r>
                          </m:num>
                          <m:den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</m:num>
                      <m:den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zh-CN" altLang="en-US" sz="240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altLang="zh-CN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2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num>
                      <m:den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2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2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2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985" y="3978452"/>
                <a:ext cx="6975307" cy="13115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406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3" grpId="0" animBg="1"/>
      <p:bldP spid="24" grpId="0" animBg="1"/>
      <p:bldP spid="28" grpId="0"/>
      <p:bldP spid="29" grpId="0"/>
      <p:bldP spid="30" grpId="0"/>
      <p:bldP spid="31" grpId="0" animBg="1"/>
      <p:bldP spid="32" grpId="0" animBg="1"/>
      <p:bldP spid="33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0A3BEE-B4D5-41FD-B3D9-E248573D317E}" type="datetime11">
              <a:rPr lang="zh-CN" altLang="en-US" smtClean="0"/>
              <a:pPr>
                <a:defRPr/>
              </a:pPr>
              <a:t>16:22:13</a:t>
            </a:fld>
            <a:endParaRPr lang="en-US" altLang="zh-CN"/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518859" y="0"/>
            <a:ext cx="14745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spcBef>
                <a:spcPct val="50000"/>
              </a:spcBef>
            </a:pPr>
            <a:r>
              <a:rPr kumimoji="1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</a:rPr>
              <a:t>第</a:t>
            </a:r>
            <a:r>
              <a:rPr kumimoji="1" lang="zh-CN" altLang="en-US" b="1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七</a:t>
            </a:r>
            <a:r>
              <a:rPr kumimoji="1" lang="zh-CN" altLang="en-US" b="1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节曲率</a:t>
            </a:r>
            <a:endParaRPr kumimoji="1" lang="zh-CN" altLang="en-US" b="1" dirty="0">
              <a:solidFill>
                <a:srgbClr val="7030A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" name="Text Box 62"/>
          <p:cNvSpPr txBox="1">
            <a:spLocks noChangeArrowheads="1"/>
          </p:cNvSpPr>
          <p:nvPr/>
        </p:nvSpPr>
        <p:spPr bwMode="auto">
          <a:xfrm>
            <a:off x="787400" y="384174"/>
            <a:ext cx="36108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spcBef>
                <a:spcPct val="50000"/>
              </a:spcBef>
            </a:pPr>
            <a:r>
              <a:rPr kumimoji="1" lang="zh-CN" altLang="en-US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三、曲率半径与</a:t>
            </a:r>
            <a:r>
              <a:rPr kumimoji="1" lang="zh-CN" altLang="en-US" sz="2400" b="1" dirty="0">
                <a:solidFill>
                  <a:srgbClr val="ED7D3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曲率</a:t>
            </a:r>
            <a:r>
              <a:rPr kumimoji="1" lang="zh-CN" altLang="en-US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圆</a:t>
            </a:r>
            <a:endParaRPr kumimoji="1"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96144" y="1173697"/>
            <a:ext cx="6671256" cy="1807217"/>
            <a:chOff x="714282" y="1313700"/>
            <a:chExt cx="6671256" cy="1807217"/>
          </a:xfrm>
        </p:grpSpPr>
        <p:sp>
          <p:nvSpPr>
            <p:cNvPr id="6" name="矩形 5"/>
            <p:cNvSpPr/>
            <p:nvPr/>
          </p:nvSpPr>
          <p:spPr>
            <a:xfrm>
              <a:off x="714282" y="1313700"/>
              <a:ext cx="6671256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       设曲线    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  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在点      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处的曲率为</a:t>
              </a: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  <a:p>
              <a:pPr marL="0" marR="0" lvl="0" indent="0" defTabSz="609539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（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），在点     处的曲线的法线上凹的一侧取一点  ，使            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 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，</a:t>
              </a:r>
            </a:p>
          </p:txBody>
        </p:sp>
        <p:graphicFrame>
          <p:nvGraphicFramePr>
            <p:cNvPr id="7" name="对象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51907727"/>
                </p:ext>
              </p:extLst>
            </p:nvPr>
          </p:nvGraphicFramePr>
          <p:xfrm>
            <a:off x="2341266" y="1375689"/>
            <a:ext cx="1218672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008" name="Equation" r:id="rId3" imgW="609336" imgH="253890" progId="Equation.DSMT4">
                    <p:embed/>
                  </p:oleObj>
                </mc:Choice>
                <mc:Fallback>
                  <p:oleObj name="Equation" r:id="rId3" imgW="609336" imgH="253890" progId="Equation.DSMT4">
                    <p:embed/>
                    <p:pic>
                      <p:nvPicPr>
                        <p:cNvPr id="79" name="对象 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41266" y="1375689"/>
                          <a:ext cx="1218672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对象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58632498"/>
                </p:ext>
              </p:extLst>
            </p:nvPr>
          </p:nvGraphicFramePr>
          <p:xfrm>
            <a:off x="4160016" y="1409372"/>
            <a:ext cx="1117116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009" name="Equation" r:id="rId5" imgW="558558" imgH="253890" progId="Equation.DSMT4">
                    <p:embed/>
                  </p:oleObj>
                </mc:Choice>
                <mc:Fallback>
                  <p:oleObj name="Equation" r:id="rId5" imgW="558558" imgH="253890" progId="Equation.DSMT4">
                    <p:embed/>
                    <p:pic>
                      <p:nvPicPr>
                        <p:cNvPr id="100" name="对象 9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0016" y="1409372"/>
                          <a:ext cx="1117116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对象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84379239"/>
                </p:ext>
              </p:extLst>
            </p:nvPr>
          </p:nvGraphicFramePr>
          <p:xfrm>
            <a:off x="6876338" y="1474742"/>
            <a:ext cx="329770" cy="3297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010" name="Equation" r:id="rId7" imgW="164885" imgH="164885" progId="Equation.DSMT4">
                    <p:embed/>
                  </p:oleObj>
                </mc:Choice>
                <mc:Fallback>
                  <p:oleObj name="Equation" r:id="rId7" imgW="164885" imgH="164885" progId="Equation.DSMT4">
                    <p:embed/>
                    <p:pic>
                      <p:nvPicPr>
                        <p:cNvPr id="106" name="对象 10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76338" y="1474742"/>
                          <a:ext cx="329770" cy="32977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58149096"/>
                </p:ext>
              </p:extLst>
            </p:nvPr>
          </p:nvGraphicFramePr>
          <p:xfrm>
            <a:off x="994788" y="2037728"/>
            <a:ext cx="786718" cy="355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011" name="Equation" r:id="rId9" imgW="393359" imgH="177646" progId="Equation.DSMT4">
                    <p:embed/>
                  </p:oleObj>
                </mc:Choice>
                <mc:Fallback>
                  <p:oleObj name="Equation" r:id="rId9" imgW="393359" imgH="177646" progId="Equation.DSMT4">
                    <p:embed/>
                    <p:pic>
                      <p:nvPicPr>
                        <p:cNvPr id="111" name="对象 1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94788" y="2037728"/>
                          <a:ext cx="786718" cy="3552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对象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14618241"/>
                </p:ext>
              </p:extLst>
            </p:nvPr>
          </p:nvGraphicFramePr>
          <p:xfrm>
            <a:off x="2890314" y="2030351"/>
            <a:ext cx="406048" cy="3299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012" name="Equation" r:id="rId11" imgW="203024" imgH="164957" progId="Equation.DSMT4">
                    <p:embed/>
                  </p:oleObj>
                </mc:Choice>
                <mc:Fallback>
                  <p:oleObj name="Equation" r:id="rId11" imgW="203024" imgH="164957" progId="Equation.DSMT4">
                    <p:embed/>
                    <p:pic>
                      <p:nvPicPr>
                        <p:cNvPr id="115" name="对象 1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90314" y="2030351"/>
                          <a:ext cx="406048" cy="32991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对象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47911777"/>
                </p:ext>
              </p:extLst>
            </p:nvPr>
          </p:nvGraphicFramePr>
          <p:xfrm>
            <a:off x="1398195" y="2562332"/>
            <a:ext cx="329770" cy="3297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013" name="Equation" r:id="rId13" imgW="164885" imgH="164885" progId="Equation.DSMT4">
                    <p:embed/>
                  </p:oleObj>
                </mc:Choice>
                <mc:Fallback>
                  <p:oleObj name="Equation" r:id="rId13" imgW="164885" imgH="164885" progId="Equation.DSMT4">
                    <p:embed/>
                    <p:pic>
                      <p:nvPicPr>
                        <p:cNvPr id="119" name="对象 1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8195" y="2562332"/>
                          <a:ext cx="329770" cy="32977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对象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20344456"/>
                </p:ext>
              </p:extLst>
            </p:nvPr>
          </p:nvGraphicFramePr>
          <p:xfrm>
            <a:off x="2260882" y="2333517"/>
            <a:ext cx="1828800" cy="787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014" name="Equation" r:id="rId15" imgW="914400" imgH="393700" progId="Equation.DSMT4">
                    <p:embed/>
                  </p:oleObj>
                </mc:Choice>
                <mc:Fallback>
                  <p:oleObj name="Equation" r:id="rId15" imgW="914400" imgH="393700" progId="Equation.DSMT4">
                    <p:embed/>
                    <p:pic>
                      <p:nvPicPr>
                        <p:cNvPr id="124" name="对象 1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60882" y="2333517"/>
                          <a:ext cx="1828800" cy="787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" name="组合 18"/>
          <p:cNvGrpSpPr/>
          <p:nvPr/>
        </p:nvGrpSpPr>
        <p:grpSpPr>
          <a:xfrm>
            <a:off x="713498" y="2846569"/>
            <a:ext cx="6632790" cy="646331"/>
            <a:chOff x="831636" y="2986572"/>
            <a:chExt cx="6632790" cy="646331"/>
          </a:xfrm>
        </p:grpSpPr>
        <p:graphicFrame>
          <p:nvGraphicFramePr>
            <p:cNvPr id="20" name="对象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33738892"/>
                </p:ext>
              </p:extLst>
            </p:nvPr>
          </p:nvGraphicFramePr>
          <p:xfrm>
            <a:off x="4590540" y="3147990"/>
            <a:ext cx="406048" cy="3299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015" name="Equation" r:id="rId17" imgW="203024" imgH="164957" progId="Equation.DSMT4">
                    <p:embed/>
                  </p:oleObj>
                </mc:Choice>
                <mc:Fallback>
                  <p:oleObj name="Equation" r:id="rId17" imgW="203024" imgH="164957" progId="Equation.DSMT4">
                    <p:embed/>
                    <p:pic>
                      <p:nvPicPr>
                        <p:cNvPr id="140" name="对象 1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90540" y="3147990"/>
                          <a:ext cx="406048" cy="32991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矩形 20"/>
            <p:cNvSpPr/>
            <p:nvPr/>
          </p:nvSpPr>
          <p:spPr>
            <a:xfrm>
              <a:off x="831636" y="2986572"/>
              <a:ext cx="663279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          称这个圆为曲线在点    处的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9500"/>
                  </a:solidFill>
                  <a:effectLst/>
                  <a:uLnTx/>
                  <a:uFillTx/>
                  <a:latin typeface="微软雅黑"/>
                  <a:ea typeface="微软雅黑"/>
                </a:rPr>
                <a:t>曲率圆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，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43551" y="2407428"/>
            <a:ext cx="6552198" cy="1022587"/>
            <a:chOff x="761689" y="2547431"/>
            <a:chExt cx="6552198" cy="1022587"/>
          </a:xfrm>
        </p:grpSpPr>
        <p:grpSp>
          <p:nvGrpSpPr>
            <p:cNvPr id="23" name="组合 22"/>
            <p:cNvGrpSpPr/>
            <p:nvPr/>
          </p:nvGrpSpPr>
          <p:grpSpPr>
            <a:xfrm>
              <a:off x="4210152" y="2547431"/>
              <a:ext cx="3103735" cy="461665"/>
              <a:chOff x="4210152" y="2547431"/>
              <a:chExt cx="3103735" cy="461665"/>
            </a:xfrm>
          </p:grpSpPr>
          <p:graphicFrame>
            <p:nvGraphicFramePr>
              <p:cNvPr id="25" name="对象 2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12671568"/>
                  </p:ext>
                </p:extLst>
              </p:nvPr>
            </p:nvGraphicFramePr>
            <p:xfrm>
              <a:off x="4618482" y="2562332"/>
              <a:ext cx="329770" cy="32977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7016" name="Equation" r:id="rId18" imgW="164885" imgH="164885" progId="Equation.DSMT4">
                      <p:embed/>
                    </p:oleObj>
                  </mc:Choice>
                  <mc:Fallback>
                    <p:oleObj name="Equation" r:id="rId18" imgW="164885" imgH="164885" progId="Equation.DSMT4">
                      <p:embed/>
                      <p:pic>
                        <p:nvPicPr>
                          <p:cNvPr id="134" name="对象 13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18482" y="2562332"/>
                            <a:ext cx="329770" cy="32977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6" name="对象 2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63436274"/>
                  </p:ext>
                </p:extLst>
              </p:nvPr>
            </p:nvGraphicFramePr>
            <p:xfrm>
              <a:off x="6036490" y="2612572"/>
              <a:ext cx="304536" cy="32991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7017" name="Equation" r:id="rId20" imgW="152268" imgH="164957" progId="Equation.DSMT4">
                      <p:embed/>
                    </p:oleObj>
                  </mc:Choice>
                  <mc:Fallback>
                    <p:oleObj name="Equation" r:id="rId20" imgW="152268" imgH="164957" progId="Equation.DSMT4">
                      <p:embed/>
                      <p:pic>
                        <p:nvPicPr>
                          <p:cNvPr id="138" name="对象 13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036490" y="2612572"/>
                            <a:ext cx="304536" cy="32991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7" name="矩形 26"/>
              <p:cNvSpPr/>
              <p:nvPr/>
            </p:nvSpPr>
            <p:spPr>
              <a:xfrm>
                <a:off x="4210152" y="2547431"/>
                <a:ext cx="310373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以    为圆心、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 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为半径</a:t>
                </a:r>
                <a:endPara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  <p:sp>
          <p:nvSpPr>
            <p:cNvPr id="24" name="矩形 23"/>
            <p:cNvSpPr/>
            <p:nvPr/>
          </p:nvSpPr>
          <p:spPr>
            <a:xfrm>
              <a:off x="761689" y="3108353"/>
              <a:ext cx="11079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作圆，</a:t>
              </a: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92991" y="3544366"/>
            <a:ext cx="6477562" cy="1097554"/>
            <a:chOff x="847677" y="3636620"/>
            <a:chExt cx="6477562" cy="1097554"/>
          </a:xfrm>
        </p:grpSpPr>
        <p:grpSp>
          <p:nvGrpSpPr>
            <p:cNvPr id="29" name="组合 28"/>
            <p:cNvGrpSpPr/>
            <p:nvPr/>
          </p:nvGrpSpPr>
          <p:grpSpPr>
            <a:xfrm>
              <a:off x="847677" y="4087843"/>
              <a:ext cx="6092825" cy="646331"/>
              <a:chOff x="847677" y="4087843"/>
              <a:chExt cx="6092825" cy="646331"/>
            </a:xfrm>
          </p:grpSpPr>
          <p:graphicFrame>
            <p:nvGraphicFramePr>
              <p:cNvPr id="31" name="对象 3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74735182"/>
                  </p:ext>
                </p:extLst>
              </p:nvPr>
            </p:nvGraphicFramePr>
            <p:xfrm>
              <a:off x="2477792" y="4298320"/>
              <a:ext cx="304536" cy="32991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7018" name="Equation" r:id="rId22" imgW="152268" imgH="164957" progId="Equation.DSMT4">
                      <p:embed/>
                    </p:oleObj>
                  </mc:Choice>
                  <mc:Fallback>
                    <p:oleObj name="Equation" r:id="rId22" imgW="152268" imgH="164957" progId="Equation.DSMT4">
                      <p:embed/>
                      <p:pic>
                        <p:nvPicPr>
                          <p:cNvPr id="144" name="对象 14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77792" y="4298320"/>
                            <a:ext cx="304536" cy="32991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2" name="对象 3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2076137"/>
                  </p:ext>
                </p:extLst>
              </p:nvPr>
            </p:nvGraphicFramePr>
            <p:xfrm>
              <a:off x="4662124" y="4280891"/>
              <a:ext cx="406048" cy="32991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7019" name="Equation" r:id="rId23" imgW="203024" imgH="164957" progId="Equation.DSMT4">
                      <p:embed/>
                    </p:oleObj>
                  </mc:Choice>
                  <mc:Fallback>
                    <p:oleObj name="Equation" r:id="rId23" imgW="203024" imgH="164957" progId="Equation.DSMT4">
                      <p:embed/>
                      <p:pic>
                        <p:nvPicPr>
                          <p:cNvPr id="145" name="对象 14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62124" y="4280891"/>
                            <a:ext cx="406048" cy="32991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3" name="矩形 32"/>
              <p:cNvSpPr/>
              <p:nvPr/>
            </p:nvSpPr>
            <p:spPr>
              <a:xfrm>
                <a:off x="847677" y="4087843"/>
                <a:ext cx="6092825" cy="6463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0" marR="0" lvl="0" indent="0" defTabSz="609539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率圆的半径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    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叫作曲线在点    处的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9500"/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曲率半径</a:t>
                </a:r>
                <a:endPara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6832796" y="3636620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曲</a:t>
              </a: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92991" y="2938901"/>
            <a:ext cx="6680443" cy="1096797"/>
            <a:chOff x="811129" y="3078904"/>
            <a:chExt cx="6680443" cy="1096797"/>
          </a:xfrm>
        </p:grpSpPr>
        <p:grpSp>
          <p:nvGrpSpPr>
            <p:cNvPr id="35" name="组合 34"/>
            <p:cNvGrpSpPr/>
            <p:nvPr/>
          </p:nvGrpSpPr>
          <p:grpSpPr>
            <a:xfrm>
              <a:off x="811129" y="3529370"/>
              <a:ext cx="6092825" cy="646331"/>
              <a:chOff x="811129" y="3529370"/>
              <a:chExt cx="6092825" cy="646331"/>
            </a:xfrm>
          </p:grpSpPr>
          <p:graphicFrame>
            <p:nvGraphicFramePr>
              <p:cNvPr id="37" name="对象 3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8739812"/>
                  </p:ext>
                </p:extLst>
              </p:nvPr>
            </p:nvGraphicFramePr>
            <p:xfrm>
              <a:off x="4348960" y="3722682"/>
              <a:ext cx="406048" cy="32991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7020" name="Equation" r:id="rId24" imgW="203024" imgH="164957" progId="Equation.DSMT4">
                      <p:embed/>
                    </p:oleObj>
                  </mc:Choice>
                  <mc:Fallback>
                    <p:oleObj name="Equation" r:id="rId24" imgW="203024" imgH="164957" progId="Equation.DSMT4">
                      <p:embed/>
                      <p:pic>
                        <p:nvPicPr>
                          <p:cNvPr id="141" name="对象 14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48960" y="3722682"/>
                            <a:ext cx="406048" cy="32991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8" name="对象 3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9925414"/>
                  </p:ext>
                </p:extLst>
              </p:nvPr>
            </p:nvGraphicFramePr>
            <p:xfrm>
              <a:off x="2148022" y="3722682"/>
              <a:ext cx="329770" cy="32977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7021" name="Equation" r:id="rId25" imgW="164885" imgH="164885" progId="Equation.DSMT4">
                      <p:embed/>
                    </p:oleObj>
                  </mc:Choice>
                  <mc:Fallback>
                    <p:oleObj name="Equation" r:id="rId25" imgW="164885" imgH="164885" progId="Equation.DSMT4">
                      <p:embed/>
                      <p:pic>
                        <p:nvPicPr>
                          <p:cNvPr id="143" name="对象 14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148022" y="3722682"/>
                            <a:ext cx="329770" cy="32977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9" name="矩形 38"/>
              <p:cNvSpPr/>
              <p:nvPr/>
            </p:nvSpPr>
            <p:spPr>
              <a:xfrm>
                <a:off x="811129" y="3529370"/>
                <a:ext cx="6092825" cy="6463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0" marR="0" lvl="0" indent="0" defTabSz="609539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圆的圆心    叫作曲线在点    处的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9500"/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曲率中心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，</a:t>
                </a:r>
              </a:p>
            </p:txBody>
          </p:sp>
        </p:grpSp>
        <p:sp>
          <p:nvSpPr>
            <p:cNvPr id="36" name="矩形 35"/>
            <p:cNvSpPr/>
            <p:nvPr/>
          </p:nvSpPr>
          <p:spPr>
            <a:xfrm>
              <a:off x="6691353" y="3078904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曲率</a:t>
              </a: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610035" y="1413355"/>
            <a:ext cx="3925888" cy="2911476"/>
            <a:chOff x="8043390" y="3253220"/>
            <a:chExt cx="3925888" cy="2911476"/>
          </a:xfrm>
        </p:grpSpPr>
        <p:grpSp>
          <p:nvGrpSpPr>
            <p:cNvPr id="40" name="组合 39"/>
            <p:cNvGrpSpPr/>
            <p:nvPr/>
          </p:nvGrpSpPr>
          <p:grpSpPr>
            <a:xfrm>
              <a:off x="8216428" y="3253220"/>
              <a:ext cx="262983" cy="2857501"/>
              <a:chOff x="8037513" y="1912937"/>
              <a:chExt cx="262983" cy="2857501"/>
            </a:xfrm>
          </p:grpSpPr>
          <p:sp>
            <p:nvSpPr>
              <p:cNvPr id="41" name="Rectangle 23"/>
              <p:cNvSpPr>
                <a:spLocks noChangeArrowheads="1"/>
              </p:cNvSpPr>
              <p:nvPr/>
            </p:nvSpPr>
            <p:spPr bwMode="auto">
              <a:xfrm>
                <a:off x="8037513" y="1912937"/>
                <a:ext cx="222250" cy="355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2100" i="1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y</a:t>
                </a:r>
                <a:endParaRPr lang="zh-CN" altLang="zh-CN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42" name="Line 26"/>
              <p:cNvSpPr>
                <a:spLocks noChangeShapeType="1"/>
              </p:cNvSpPr>
              <p:nvPr/>
            </p:nvSpPr>
            <p:spPr bwMode="auto">
              <a:xfrm flipV="1">
                <a:off x="8258175" y="2028825"/>
                <a:ext cx="0" cy="2741613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3" name="Freeform 27"/>
              <p:cNvSpPr>
                <a:spLocks/>
              </p:cNvSpPr>
              <p:nvPr/>
            </p:nvSpPr>
            <p:spPr bwMode="auto">
              <a:xfrm>
                <a:off x="8240171" y="1939925"/>
                <a:ext cx="60325" cy="111125"/>
              </a:xfrm>
              <a:custGeom>
                <a:avLst/>
                <a:gdLst>
                  <a:gd name="T0" fmla="*/ 38 w 38"/>
                  <a:gd name="T1" fmla="*/ 70 h 70"/>
                  <a:gd name="T2" fmla="*/ 19 w 38"/>
                  <a:gd name="T3" fmla="*/ 0 h 70"/>
                  <a:gd name="T4" fmla="*/ 0 w 38"/>
                  <a:gd name="T5" fmla="*/ 70 h 70"/>
                  <a:gd name="T6" fmla="*/ 38 w 38"/>
                  <a:gd name="T7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70">
                    <a:moveTo>
                      <a:pt x="38" y="70"/>
                    </a:moveTo>
                    <a:lnTo>
                      <a:pt x="19" y="0"/>
                    </a:lnTo>
                    <a:lnTo>
                      <a:pt x="0" y="70"/>
                    </a:lnTo>
                    <a:lnTo>
                      <a:pt x="38" y="7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44" name="Oval 28"/>
            <p:cNvSpPr>
              <a:spLocks noChangeArrowheads="1"/>
            </p:cNvSpPr>
            <p:nvPr/>
          </p:nvSpPr>
          <p:spPr bwMode="auto">
            <a:xfrm>
              <a:off x="8837140" y="3562783"/>
              <a:ext cx="1698625" cy="1700213"/>
            </a:xfrm>
            <a:prstGeom prst="ellips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5" name="Line 29"/>
            <p:cNvSpPr>
              <a:spLocks noChangeShapeType="1"/>
            </p:cNvSpPr>
            <p:nvPr/>
          </p:nvSpPr>
          <p:spPr bwMode="auto">
            <a:xfrm flipV="1">
              <a:off x="8845078" y="4669271"/>
              <a:ext cx="2246313" cy="113665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6" name="Freeform 30"/>
            <p:cNvSpPr>
              <a:spLocks/>
            </p:cNvSpPr>
            <p:nvPr/>
          </p:nvSpPr>
          <p:spPr bwMode="auto">
            <a:xfrm>
              <a:off x="8437090" y="3978708"/>
              <a:ext cx="2543175" cy="1655763"/>
            </a:xfrm>
            <a:custGeom>
              <a:avLst/>
              <a:gdLst>
                <a:gd name="T0" fmla="*/ 333 w 343"/>
                <a:gd name="T1" fmla="*/ 0 h 223"/>
                <a:gd name="T2" fmla="*/ 224 w 343"/>
                <a:gd name="T3" fmla="*/ 160 h 223"/>
                <a:gd name="T4" fmla="*/ 0 w 343"/>
                <a:gd name="T5" fmla="*/ 211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3" h="223">
                  <a:moveTo>
                    <a:pt x="333" y="0"/>
                  </a:moveTo>
                  <a:cubicBezTo>
                    <a:pt x="333" y="0"/>
                    <a:pt x="343" y="84"/>
                    <a:pt x="224" y="160"/>
                  </a:cubicBezTo>
                  <a:cubicBezTo>
                    <a:pt x="224" y="160"/>
                    <a:pt x="94" y="223"/>
                    <a:pt x="0" y="211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7" name="Line 31"/>
            <p:cNvSpPr>
              <a:spLocks noChangeShapeType="1"/>
            </p:cNvSpPr>
            <p:nvPr/>
          </p:nvSpPr>
          <p:spPr bwMode="auto">
            <a:xfrm flipH="1" flipV="1">
              <a:off x="9705503" y="4431146"/>
              <a:ext cx="392113" cy="73660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8" name="Rectangle 32"/>
            <p:cNvSpPr>
              <a:spLocks noChangeArrowheads="1"/>
            </p:cNvSpPr>
            <p:nvPr/>
          </p:nvSpPr>
          <p:spPr bwMode="auto">
            <a:xfrm>
              <a:off x="10037290" y="5207433"/>
              <a:ext cx="327025" cy="35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zh-CN" sz="2100" i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</a:rPr>
                <a:t>M</a:t>
              </a:r>
              <a:endParaRPr lang="zh-CN" altLang="zh-CN" dirty="0" smtClean="0">
                <a:solidFill>
                  <a:prstClr val="black"/>
                </a:solidFill>
                <a:ea typeface="微软雅黑"/>
              </a:endParaRPr>
            </a:p>
          </p:txBody>
        </p:sp>
        <p:sp>
          <p:nvSpPr>
            <p:cNvPr id="49" name="Rectangle 33"/>
            <p:cNvSpPr>
              <a:spLocks noChangeArrowheads="1"/>
            </p:cNvSpPr>
            <p:nvPr/>
          </p:nvSpPr>
          <p:spPr bwMode="auto">
            <a:xfrm>
              <a:off x="8122765" y="5809096"/>
              <a:ext cx="296863" cy="35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zh-CN" sz="2100" i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</a:rPr>
                <a:t>O</a:t>
              </a:r>
              <a:endParaRPr lang="zh-CN" altLang="zh-CN" dirty="0" smtClean="0">
                <a:solidFill>
                  <a:prstClr val="black"/>
                </a:solidFill>
                <a:ea typeface="微软雅黑"/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8043390" y="5702733"/>
              <a:ext cx="3925888" cy="385763"/>
              <a:chOff x="7864475" y="4362450"/>
              <a:chExt cx="3925888" cy="385763"/>
            </a:xfrm>
          </p:grpSpPr>
          <p:sp>
            <p:nvSpPr>
              <p:cNvPr id="51" name="Line 24"/>
              <p:cNvSpPr>
                <a:spLocks noChangeShapeType="1"/>
              </p:cNvSpPr>
              <p:nvPr/>
            </p:nvSpPr>
            <p:spPr bwMode="auto">
              <a:xfrm>
                <a:off x="7864475" y="4398963"/>
                <a:ext cx="3716338" cy="0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2" name="Freeform 25"/>
              <p:cNvSpPr>
                <a:spLocks/>
              </p:cNvSpPr>
              <p:nvPr/>
            </p:nvSpPr>
            <p:spPr bwMode="auto">
              <a:xfrm>
                <a:off x="11558588" y="4362450"/>
                <a:ext cx="111125" cy="66675"/>
              </a:xfrm>
              <a:custGeom>
                <a:avLst/>
                <a:gdLst>
                  <a:gd name="T0" fmla="*/ 0 w 70"/>
                  <a:gd name="T1" fmla="*/ 42 h 42"/>
                  <a:gd name="T2" fmla="*/ 70 w 70"/>
                  <a:gd name="T3" fmla="*/ 18 h 42"/>
                  <a:gd name="T4" fmla="*/ 0 w 70"/>
                  <a:gd name="T5" fmla="*/ 0 h 42"/>
                  <a:gd name="T6" fmla="*/ 0 w 70"/>
                  <a:gd name="T7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42">
                    <a:moveTo>
                      <a:pt x="0" y="42"/>
                    </a:moveTo>
                    <a:lnTo>
                      <a:pt x="70" y="18"/>
                    </a:lnTo>
                    <a:lnTo>
                      <a:pt x="0" y="0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3" name="Rectangle 34"/>
              <p:cNvSpPr>
                <a:spLocks noChangeArrowheads="1"/>
              </p:cNvSpPr>
              <p:nvPr/>
            </p:nvSpPr>
            <p:spPr bwMode="auto">
              <a:xfrm>
                <a:off x="11568113" y="4392613"/>
                <a:ext cx="222250" cy="355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2100" i="1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x</a:t>
                </a:r>
                <a:endParaRPr lang="zh-CN" altLang="zh-CN" smtClean="0">
                  <a:solidFill>
                    <a:prstClr val="black"/>
                  </a:solidFill>
                  <a:ea typeface="微软雅黑"/>
                </a:endParaRPr>
              </a:p>
            </p:txBody>
          </p:sp>
        </p:grpSp>
        <p:sp>
          <p:nvSpPr>
            <p:cNvPr id="54" name="Rectangle 46"/>
            <p:cNvSpPr>
              <a:spLocks noChangeArrowheads="1"/>
            </p:cNvSpPr>
            <p:nvPr/>
          </p:nvSpPr>
          <p:spPr bwMode="auto">
            <a:xfrm>
              <a:off x="9411815" y="4199371"/>
              <a:ext cx="296863" cy="35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zh-CN" sz="2100" i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</a:rPr>
                <a:t>D</a:t>
              </a:r>
              <a:endParaRPr lang="zh-CN" altLang="zh-CN" dirty="0" smtClean="0">
                <a:solidFill>
                  <a:prstClr val="black"/>
                </a:solidFill>
                <a:ea typeface="微软雅黑"/>
              </a:endParaRPr>
            </a:p>
          </p:txBody>
        </p:sp>
        <p:graphicFrame>
          <p:nvGraphicFramePr>
            <p:cNvPr id="55" name="对象 5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8479558"/>
                </p:ext>
              </p:extLst>
            </p:nvPr>
          </p:nvGraphicFramePr>
          <p:xfrm>
            <a:off x="10908351" y="4301836"/>
            <a:ext cx="731203" cy="3046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022" name="Equation" r:id="rId26" imgW="609336" imgH="253890" progId="Equation.DSMT4">
                    <p:embed/>
                  </p:oleObj>
                </mc:Choice>
                <mc:Fallback>
                  <p:oleObj name="Equation" r:id="rId26" imgW="609336" imgH="253890" progId="Equation.DSMT4">
                    <p:embed/>
                    <p:pic>
                      <p:nvPicPr>
                        <p:cNvPr id="172" name="对象 17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908351" y="4301836"/>
                          <a:ext cx="731203" cy="30466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" name="对象 5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25738317"/>
                </p:ext>
              </p:extLst>
            </p:nvPr>
          </p:nvGraphicFramePr>
          <p:xfrm>
            <a:off x="9814720" y="4301836"/>
            <a:ext cx="533088" cy="472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023" name="Equation" r:id="rId27" imgW="444240" imgH="393480" progId="Equation.DSMT4">
                    <p:embed/>
                  </p:oleObj>
                </mc:Choice>
                <mc:Fallback>
                  <p:oleObj name="Equation" r:id="rId27" imgW="444240" imgH="393480" progId="Equation.DSMT4">
                    <p:embed/>
                    <p:pic>
                      <p:nvPicPr>
                        <p:cNvPr id="173" name="对象 1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814720" y="4301836"/>
                          <a:ext cx="533088" cy="47217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80626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Text Box 2"/>
          <p:cNvSpPr txBox="1">
            <a:spLocks noChangeArrowheads="1"/>
          </p:cNvSpPr>
          <p:nvPr/>
        </p:nvSpPr>
        <p:spPr bwMode="auto">
          <a:xfrm>
            <a:off x="2946400" y="535322"/>
            <a:ext cx="58737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第八节     方 程 的 近 似 解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10225E9-2F13-498F-9132-90518063F9E2}" type="datetime11">
              <a:rPr lang="zh-CN" altLang="en-US"/>
              <a:pPr>
                <a:defRPr/>
              </a:pPr>
              <a:t>16:22:14</a:t>
            </a:fld>
            <a:endParaRPr lang="en-US" altLang="zh-CN"/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518859" y="0"/>
            <a:ext cx="24688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/>
            <a:r>
              <a:rPr kumimoji="1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</a:rPr>
              <a:t>第</a:t>
            </a:r>
            <a:r>
              <a:rPr kumimoji="1" lang="zh-CN" altLang="en-US" b="1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八节方程的近似解</a:t>
            </a:r>
            <a:endParaRPr kumimoji="1" lang="zh-CN" altLang="en-US" b="1" dirty="0">
              <a:solidFill>
                <a:srgbClr val="7030A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90294" y="1114760"/>
            <a:ext cx="1887055" cy="7201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1" hangingPunct="1">
              <a:lnSpc>
                <a:spcPct val="170000"/>
              </a:lnSpc>
            </a:pPr>
            <a:r>
              <a:rPr kumimoji="1" lang="zh-CN" altLang="en-US" sz="2400" b="1" dirty="0" smtClean="0">
                <a:solidFill>
                  <a:prstClr val="black"/>
                </a:solidFill>
                <a:latin typeface="宋体" panose="02010600030101010101" pitchFamily="2" charset="-122"/>
              </a:rPr>
              <a:t>一、</a:t>
            </a:r>
            <a:r>
              <a:rPr kumimoji="1" lang="en-US" altLang="zh-CN" sz="2400" b="1" dirty="0" smtClean="0">
                <a:solidFill>
                  <a:prstClr val="black"/>
                </a:solidFill>
                <a:latin typeface="宋体" panose="02010600030101010101" pitchFamily="2" charset="-122"/>
              </a:rPr>
              <a:t> </a:t>
            </a:r>
            <a:r>
              <a:rPr kumimoji="1" lang="zh-CN" altLang="en-US" sz="2400" b="1" dirty="0">
                <a:solidFill>
                  <a:prstClr val="black"/>
                </a:solidFill>
                <a:latin typeface="宋体" panose="02010600030101010101" pitchFamily="2" charset="-122"/>
              </a:rPr>
              <a:t>二分法</a:t>
            </a:r>
            <a:endParaRPr kumimoji="1" lang="zh-CN" altLang="en-US" sz="2400" dirty="0">
              <a:solidFill>
                <a:prstClr val="black"/>
              </a:solidFill>
              <a:latin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7"/>
              <p:cNvSpPr txBox="1">
                <a:spLocks noChangeArrowheads="1"/>
              </p:cNvSpPr>
              <p:nvPr/>
            </p:nvSpPr>
            <p:spPr bwMode="auto">
              <a:xfrm>
                <a:off x="1327418" y="3220081"/>
                <a:ext cx="9711484" cy="18873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lvl="0" eaLnBrk="1" hangingPunct="1">
                  <a:lnSpc>
                    <a:spcPct val="170000"/>
                  </a:lnSpc>
                </a:pPr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取</a:t>
                </a:r>
                <a14:m>
                  <m:oMath xmlns:m="http://schemas.openxmlformats.org/officeDocument/2006/math">
                    <m:r>
                      <a:rPr kumimoji="1"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zh-CN" altLang="en-US" sz="2400" dirty="0">
                    <a:latin typeface="宋体" panose="02010600030101010101" pitchFamily="2" charset="-122"/>
                  </a:rPr>
                  <a:t>中点</a:t>
                </a:r>
                <a14:m>
                  <m:oMath xmlns:m="http://schemas.openxmlformats.org/officeDocument/2006/math">
                    <m:r>
                      <a:rPr kumimoji="1"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1" lang="en-US" altLang="zh-CN" sz="2400" dirty="0" smtClean="0">
                    <a:latin typeface="宋体" panose="02010600030101010101" pitchFamily="2" charset="-122"/>
                  </a:rPr>
                  <a:t>,</a:t>
                </a:r>
                <a:r>
                  <a:rPr kumimoji="1" lang="zh-CN" altLang="en-US" sz="2400" dirty="0">
                    <a:latin typeface="宋体" panose="02010600030101010101" pitchFamily="2" charset="-122"/>
                  </a:rPr>
                  <a:t>得到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2400" dirty="0">
                    <a:latin typeface="宋体" panose="02010600030101010101" pitchFamily="2" charset="-122"/>
                  </a:rPr>
                  <a:t>的值</a:t>
                </a:r>
                <a:r>
                  <a:rPr kumimoji="1" lang="en-US" altLang="zh-CN" sz="2400" dirty="0">
                    <a:latin typeface="宋体" panose="02010600030101010101" pitchFamily="2" charset="-122"/>
                  </a:rPr>
                  <a:t>.</a:t>
                </a:r>
                <a:r>
                  <a:rPr kumimoji="1" lang="zh-CN" altLang="en-US" sz="2400" dirty="0">
                    <a:latin typeface="宋体" panose="02010600030101010101" pitchFamily="2" charset="-122"/>
                  </a:rPr>
                  <a:t>若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kumimoji="1"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zh-CN" altLang="en-US" sz="2400" dirty="0">
                    <a:latin typeface="宋体" panose="02010600030101010101" pitchFamily="2" charset="-122"/>
                  </a:rPr>
                  <a:t>便是方程</a:t>
                </a:r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的</a:t>
                </a:r>
                <a:r>
                  <a:rPr kumimoji="1"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根</a:t>
                </a:r>
                <a:r>
                  <a:rPr kumimoji="1" lang="en-US" altLang="zh-CN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.</a:t>
                </a:r>
                <a:r>
                  <a:rPr kumimoji="1"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若不为</a:t>
                </a:r>
                <a:r>
                  <a:rPr kumimoji="1"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零</a:t>
                </a:r>
                <a:r>
                  <a:rPr kumimoji="1" lang="en-US" altLang="zh-CN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,</a:t>
                </a:r>
                <a:r>
                  <a:rPr kumimoji="1"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则和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,</a:t>
                </a:r>
                <a:r>
                  <a:rPr kumimoji="1" lang="en-US" altLang="zh-CN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中的一</a:t>
                </a:r>
                <a:r>
                  <a:rPr kumimoji="1"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个反</a:t>
                </a:r>
                <a:r>
                  <a:rPr kumimoji="1"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号</a:t>
                </a:r>
                <a:r>
                  <a:rPr kumimoji="1" lang="en-US" altLang="zh-CN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,</a:t>
                </a:r>
                <a:r>
                  <a:rPr kumimoji="1"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重复</a:t>
                </a:r>
                <a:r>
                  <a:rPr kumimoji="1"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上述</a:t>
                </a:r>
                <a:r>
                  <a:rPr kumimoji="1"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方法</a:t>
                </a:r>
                <a:r>
                  <a:rPr kumimoji="1"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,</a:t>
                </a:r>
                <a:r>
                  <a:rPr kumimoji="1"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继续取中点进行</a:t>
                </a:r>
                <a:r>
                  <a:rPr kumimoji="1"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,</a:t>
                </a:r>
                <a:r>
                  <a:rPr kumimoji="1"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可得到需要的精度</a:t>
                </a:r>
                <a:r>
                  <a:rPr kumimoji="1"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.</a:t>
                </a:r>
                <a:r>
                  <a:rPr kumimoji="1"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这就是</a:t>
                </a:r>
                <a:r>
                  <a:rPr kumimoji="1" lang="zh-CN" alt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二分法。</a:t>
                </a:r>
                <a:endParaRPr kumimoji="1" lang="zh-CN" altLang="en-US" sz="2400" dirty="0"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6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27418" y="3220081"/>
                <a:ext cx="9711484" cy="1887376"/>
              </a:xfrm>
              <a:prstGeom prst="rect">
                <a:avLst/>
              </a:prstGeom>
              <a:blipFill>
                <a:blip r:embed="rId2"/>
                <a:stretch>
                  <a:fillRect l="-1004" b="-677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8"/>
              <p:cNvSpPr txBox="1">
                <a:spLocks noChangeArrowheads="1"/>
              </p:cNvSpPr>
              <p:nvPr/>
            </p:nvSpPr>
            <p:spPr bwMode="auto">
              <a:xfrm>
                <a:off x="1327418" y="2378445"/>
                <a:ext cx="9986905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200000"/>
                  </a:lnSpc>
                  <a:spcBef>
                    <a:spcPct val="50000"/>
                  </a:spcBef>
                </a:pPr>
                <a:r>
                  <a:rPr kumimoji="1" lang="zh-CN" altLang="en-US" sz="2400" dirty="0" smtClean="0">
                    <a:latin typeface="Times New Roman" panose="02020603050405020304" pitchFamily="18" charset="0"/>
                  </a:rPr>
                  <a:t>由零值定理知道，方程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</a:rPr>
                  <a:t>在</a:t>
                </a:r>
                <a14:m>
                  <m:oMath xmlns:m="http://schemas.openxmlformats.org/officeDocument/2006/math">
                    <m:r>
                      <a:rPr kumimoji="1"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</a:rPr>
                  <a:t>内有</a:t>
                </a:r>
                <a:r>
                  <a:rPr kumimoji="1" lang="zh-CN" altLang="en-US" sz="2400" dirty="0" smtClean="0">
                    <a:latin typeface="Times New Roman" panose="02020603050405020304" pitchFamily="18" charset="0"/>
                  </a:rPr>
                  <a:t>根。称</a:t>
                </a:r>
                <a14:m>
                  <m:oMath xmlns:m="http://schemas.openxmlformats.org/officeDocument/2006/math">
                    <m:r>
                      <a:rPr kumimoji="1"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</a:rPr>
                  <a:t>为</a:t>
                </a:r>
                <a:r>
                  <a:rPr kumimoji="1" lang="zh-CN" altLang="en-US" sz="2400" dirty="0" smtClean="0">
                    <a:latin typeface="Times New Roman" panose="02020603050405020304" pitchFamily="18" charset="0"/>
                  </a:rPr>
                  <a:t>隔离区</a:t>
                </a:r>
                <a:r>
                  <a:rPr kumimoji="1"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间。</a:t>
                </a:r>
                <a:endParaRPr kumimoji="1" lang="zh-CN" altLang="en-US" sz="240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27418" y="2378445"/>
                <a:ext cx="9986905" cy="830997"/>
              </a:xfrm>
              <a:prstGeom prst="rect">
                <a:avLst/>
              </a:prstGeom>
              <a:blipFill>
                <a:blip r:embed="rId3"/>
                <a:stretch>
                  <a:fillRect l="-97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Box 9"/>
              <p:cNvSpPr txBox="1">
                <a:spLocks noChangeArrowheads="1"/>
              </p:cNvSpPr>
              <p:nvPr/>
            </p:nvSpPr>
            <p:spPr bwMode="auto">
              <a:xfrm>
                <a:off x="1327418" y="1668119"/>
                <a:ext cx="7089469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200000"/>
                  </a:lnSpc>
                  <a:spcBef>
                    <a:spcPct val="50000"/>
                  </a:spcBef>
                </a:pPr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设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 smtClean="0">
                    <a:latin typeface="宋体" panose="02010600030101010101" pitchFamily="2" charset="-122"/>
                  </a:rPr>
                  <a:t> </a:t>
                </a:r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在</a:t>
                </a:r>
                <a14:m>
                  <m:oMath xmlns:m="http://schemas.openxmlformats.org/officeDocument/2006/math"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zh-CN" altLang="en-US" sz="2400" dirty="0">
                    <a:latin typeface="宋体" panose="02010600030101010101" pitchFamily="2" charset="-122"/>
                  </a:rPr>
                  <a:t>上单调连续</a:t>
                </a:r>
                <a:r>
                  <a:rPr kumimoji="1" lang="en-US" altLang="zh-CN" sz="2400" dirty="0">
                    <a:latin typeface="宋体" panose="02010600030101010101" pitchFamily="2" charset="-122"/>
                  </a:rPr>
                  <a:t>,</a:t>
                </a:r>
                <a:r>
                  <a:rPr kumimoji="1" lang="zh-CN" altLang="en-US" sz="2400" dirty="0">
                    <a:latin typeface="宋体" panose="02010600030101010101" pitchFamily="2" charset="-122"/>
                  </a:rPr>
                  <a:t>且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2400" dirty="0">
                    <a:latin typeface="宋体" panose="02010600030101010101" pitchFamily="2" charset="-122"/>
                  </a:rPr>
                  <a:t>和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2400" dirty="0">
                    <a:latin typeface="宋体" panose="02010600030101010101" pitchFamily="2" charset="-122"/>
                  </a:rPr>
                  <a:t>反号</a:t>
                </a:r>
                <a:r>
                  <a:rPr kumimoji="1" lang="en-US" altLang="zh-CN" sz="2400" dirty="0">
                    <a:latin typeface="宋体" panose="02010600030101010101" pitchFamily="2" charset="-122"/>
                  </a:rPr>
                  <a:t>,</a:t>
                </a:r>
              </a:p>
            </p:txBody>
          </p:sp>
        </mc:Choice>
        <mc:Fallback xmlns="">
          <p:sp>
            <p:nvSpPr>
              <p:cNvPr id="18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27418" y="1668119"/>
                <a:ext cx="7089469" cy="830997"/>
              </a:xfrm>
              <a:prstGeom prst="rect">
                <a:avLst/>
              </a:prstGeom>
              <a:blipFill>
                <a:blip r:embed="rId4"/>
                <a:stretch>
                  <a:fillRect l="-1376" r="-86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 autoUpdateAnimBg="0"/>
      <p:bldP spid="17" grpId="0" autoUpdateAnimBg="0"/>
      <p:bldP spid="18" grpId="0" autoUpdateAnimBg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85026" name="Text Box 2"/>
              <p:cNvSpPr txBox="1">
                <a:spLocks noChangeArrowheads="1"/>
              </p:cNvSpPr>
              <p:nvPr/>
            </p:nvSpPr>
            <p:spPr bwMode="auto">
              <a:xfrm>
                <a:off x="1586104" y="959634"/>
                <a:ext cx="7677150" cy="37856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200000"/>
                  </a:lnSpc>
                </a:pPr>
                <a:r>
                  <a:rPr kumimoji="1" lang="zh-CN" altLang="en-US" sz="2400" b="1" dirty="0" smtClean="0">
                    <a:latin typeface="Times New Roman" panose="02020603050405020304" pitchFamily="18" charset="0"/>
                  </a:rPr>
                  <a:t>假设</a:t>
                </a:r>
                <a:r>
                  <a:rPr kumimoji="1" lang="zh-CN" altLang="en-US" sz="2400" b="1" dirty="0">
                    <a:latin typeface="Times New Roman" panose="02020603050405020304" pitchFamily="18" charset="0"/>
                  </a:rPr>
                  <a:t>方程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zh-CN" altLang="en-US" sz="2400" b="1" dirty="0">
                    <a:latin typeface="Times New Roman" panose="02020603050405020304" pitchFamily="18" charset="0"/>
                  </a:rPr>
                  <a:t>中的函数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zh-CN" altLang="en-US" sz="2400" b="1" dirty="0" smtClean="0">
                    <a:latin typeface="Times New Roman" panose="02020603050405020304" pitchFamily="18" charset="0"/>
                  </a:rPr>
                  <a:t>满足</a:t>
                </a:r>
                <a:r>
                  <a:rPr kumimoji="1" lang="zh-CN" altLang="en-US" sz="2400" b="1" dirty="0">
                    <a:latin typeface="Times New Roman" panose="02020603050405020304" pitchFamily="18" charset="0"/>
                  </a:rPr>
                  <a:t>下列条件</a:t>
                </a:r>
              </a:p>
              <a:p>
                <a:pPr eaLnBrk="1" hangingPunct="1">
                  <a:lnSpc>
                    <a:spcPct val="200000"/>
                  </a:lnSpc>
                </a:pPr>
                <a:r>
                  <a:rPr kumimoji="1" lang="en-US" altLang="zh-CN" sz="2400" b="1" dirty="0">
                    <a:latin typeface="Times New Roman" panose="02020603050405020304" pitchFamily="18" charset="0"/>
                  </a:rPr>
                  <a:t>(1) 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zh-CN" altLang="en-US" sz="2400" b="1" dirty="0">
                    <a:latin typeface="Times New Roman" panose="02020603050405020304" pitchFamily="18" charset="0"/>
                  </a:rPr>
                  <a:t>在</a:t>
                </a:r>
                <a14:m>
                  <m:oMath xmlns:m="http://schemas.openxmlformats.org/officeDocument/2006/math">
                    <m:r>
                      <a:rPr kumimoji="1"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zh-CN" altLang="en-US" sz="2400" b="1" dirty="0">
                    <a:latin typeface="Times New Roman" panose="02020603050405020304" pitchFamily="18" charset="0"/>
                  </a:rPr>
                  <a:t>上连续</a:t>
                </a:r>
                <a:r>
                  <a:rPr kumimoji="1" lang="en-US" altLang="zh-CN" sz="2400" b="1" dirty="0">
                    <a:latin typeface="Times New Roman" panose="02020603050405020304" pitchFamily="18" charset="0"/>
                  </a:rPr>
                  <a:t>.</a:t>
                </a:r>
                <a:r>
                  <a:rPr kumimoji="1" lang="zh-CN" altLang="en-US" sz="2400" b="1" dirty="0">
                    <a:latin typeface="Times New Roman" panose="02020603050405020304" pitchFamily="18" charset="0"/>
                  </a:rPr>
                  <a:t>且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kumimoji="1"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kumimoji="1" lang="en-US" altLang="zh-CN" sz="2400" b="1" dirty="0">
                    <a:latin typeface="Times New Roman" panose="02020603050405020304" pitchFamily="18" charset="0"/>
                  </a:rPr>
                  <a:t>;</a:t>
                </a:r>
              </a:p>
              <a:p>
                <a:pPr eaLnBrk="1" hangingPunct="1">
                  <a:lnSpc>
                    <a:spcPct val="200000"/>
                  </a:lnSpc>
                </a:pPr>
                <a:r>
                  <a:rPr kumimoji="1" lang="en-US" altLang="zh-CN" sz="2400" b="1" dirty="0">
                    <a:latin typeface="Times New Roman" panose="02020603050405020304" pitchFamily="18" charset="0"/>
                  </a:rPr>
                  <a:t>(2)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kumimoji="1"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kumimoji="1"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p>
                      <m:sSupPr>
                        <m:ctrlPr>
                          <a:rPr kumimoji="1"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kumimoji="1"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kumimoji="1"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zh-CN" altLang="en-US" sz="2400" b="1" dirty="0" smtClean="0">
                    <a:latin typeface="Times New Roman" panose="02020603050405020304" pitchFamily="18" charset="0"/>
                  </a:rPr>
                  <a:t>在</a:t>
                </a:r>
                <a14:m>
                  <m:oMath xmlns:m="http://schemas.openxmlformats.org/officeDocument/2006/math">
                    <m:r>
                      <a:rPr kumimoji="1"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zh-CN" altLang="en-US" sz="2400" b="1" dirty="0">
                    <a:latin typeface="Times New Roman" panose="02020603050405020304" pitchFamily="18" charset="0"/>
                  </a:rPr>
                  <a:t>上都存在</a:t>
                </a:r>
                <a:r>
                  <a:rPr kumimoji="1" lang="en-US" altLang="zh-CN" sz="2400" b="1" dirty="0">
                    <a:latin typeface="Times New Roman" panose="02020603050405020304" pitchFamily="18" charset="0"/>
                  </a:rPr>
                  <a:t>,</a:t>
                </a:r>
                <a:r>
                  <a:rPr kumimoji="1" lang="zh-CN" altLang="en-US" sz="2400" b="1" dirty="0">
                    <a:latin typeface="Times New Roman" panose="02020603050405020304" pitchFamily="18" charset="0"/>
                  </a:rPr>
                  <a:t>且保持一定的正负号</a:t>
                </a:r>
                <a:r>
                  <a:rPr kumimoji="1" lang="en-US" altLang="zh-CN" sz="2400" b="1" dirty="0">
                    <a:latin typeface="Times New Roman" panose="02020603050405020304" pitchFamily="18" charset="0"/>
                  </a:rPr>
                  <a:t>.</a:t>
                </a:r>
              </a:p>
              <a:p>
                <a:pPr eaLnBrk="1" hangingPunct="1">
                  <a:lnSpc>
                    <a:spcPct val="200000"/>
                  </a:lnSpc>
                </a:pPr>
                <a:r>
                  <a:rPr kumimoji="1" lang="zh-CN" altLang="en-US" sz="2400" b="1" dirty="0">
                    <a:latin typeface="Times New Roman" panose="02020603050405020304" pitchFamily="18" charset="0"/>
                  </a:rPr>
                  <a:t>条件</a:t>
                </a:r>
                <a:r>
                  <a:rPr kumimoji="1" lang="en-US" altLang="zh-CN" sz="2400" b="1" dirty="0">
                    <a:latin typeface="Times New Roman" panose="02020603050405020304" pitchFamily="18" charset="0"/>
                  </a:rPr>
                  <a:t>1</a:t>
                </a:r>
                <a:r>
                  <a:rPr kumimoji="1" lang="zh-CN" altLang="en-US" sz="2400" b="1" dirty="0">
                    <a:latin typeface="Times New Roman" panose="02020603050405020304" pitchFamily="18" charset="0"/>
                  </a:rPr>
                  <a:t>保证方程在</a:t>
                </a:r>
                <a:r>
                  <a:rPr kumimoji="1" lang="en-US" altLang="zh-CN" sz="2400" b="1" dirty="0">
                    <a:latin typeface="Times New Roman" panose="02020603050405020304" pitchFamily="18" charset="0"/>
                  </a:rPr>
                  <a:t>(</a:t>
                </a:r>
                <a:r>
                  <a:rPr kumimoji="1" lang="en-US" altLang="zh-CN" sz="2400" b="1" dirty="0" err="1">
                    <a:latin typeface="Times New Roman" panose="02020603050405020304" pitchFamily="18" charset="0"/>
                  </a:rPr>
                  <a:t>a,b</a:t>
                </a:r>
                <a:r>
                  <a:rPr kumimoji="1" lang="en-US" altLang="zh-CN" sz="2400" b="1" dirty="0">
                    <a:latin typeface="Times New Roman" panose="02020603050405020304" pitchFamily="18" charset="0"/>
                  </a:rPr>
                  <a:t>)</a:t>
                </a:r>
                <a:r>
                  <a:rPr kumimoji="1" lang="zh-CN" altLang="en-US" sz="2400" b="1" dirty="0">
                    <a:latin typeface="Times New Roman" panose="02020603050405020304" pitchFamily="18" charset="0"/>
                  </a:rPr>
                  <a:t>内有根</a:t>
                </a:r>
                <a:r>
                  <a:rPr kumimoji="1" lang="en-US" altLang="zh-CN" sz="2400" b="1" dirty="0">
                    <a:latin typeface="Times New Roman" panose="02020603050405020304" pitchFamily="18" charset="0"/>
                  </a:rPr>
                  <a:t>.</a:t>
                </a:r>
              </a:p>
              <a:p>
                <a:pPr eaLnBrk="1" hangingPunct="1">
                  <a:lnSpc>
                    <a:spcPct val="200000"/>
                  </a:lnSpc>
                </a:pPr>
                <a:r>
                  <a:rPr kumimoji="1" lang="zh-CN" altLang="en-US" sz="2400" b="1" dirty="0">
                    <a:latin typeface="Times New Roman" panose="02020603050405020304" pitchFamily="18" charset="0"/>
                  </a:rPr>
                  <a:t>条件</a:t>
                </a:r>
                <a:r>
                  <a:rPr kumimoji="1" lang="en-US" altLang="zh-CN" sz="2400" b="1" dirty="0">
                    <a:latin typeface="Times New Roman" panose="02020603050405020304" pitchFamily="18" charset="0"/>
                  </a:rPr>
                  <a:t>2</a:t>
                </a:r>
                <a:r>
                  <a:rPr kumimoji="1" lang="zh-CN" altLang="en-US" sz="2400" b="1" dirty="0">
                    <a:latin typeface="Times New Roman" panose="02020603050405020304" pitchFamily="18" charset="0"/>
                  </a:rPr>
                  <a:t>保证曲线的凹凸性</a:t>
                </a:r>
                <a:r>
                  <a:rPr kumimoji="1" lang="en-US" altLang="zh-CN" sz="2400" b="1" dirty="0">
                    <a:latin typeface="Times New Roman" panose="02020603050405020304" pitchFamily="18" charset="0"/>
                  </a:rPr>
                  <a:t>,</a:t>
                </a:r>
                <a:r>
                  <a:rPr kumimoji="1" lang="zh-CN" altLang="en-US" sz="2400" b="1" dirty="0">
                    <a:latin typeface="Times New Roman" panose="02020603050405020304" pitchFamily="18" charset="0"/>
                  </a:rPr>
                  <a:t>根的唯一性</a:t>
                </a:r>
              </a:p>
            </p:txBody>
          </p:sp>
        </mc:Choice>
        <mc:Fallback xmlns="">
          <p:sp>
            <p:nvSpPr>
              <p:cNvPr id="385026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86104" y="959634"/>
                <a:ext cx="7677150" cy="3785652"/>
              </a:xfrm>
              <a:prstGeom prst="rect">
                <a:avLst/>
              </a:prstGeom>
              <a:blipFill>
                <a:blip r:embed="rId2"/>
                <a:stretch>
                  <a:fillRect l="-119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5027" name="Text Box 3"/>
              <p:cNvSpPr txBox="1">
                <a:spLocks noChangeArrowheads="1"/>
              </p:cNvSpPr>
              <p:nvPr/>
            </p:nvSpPr>
            <p:spPr bwMode="auto">
              <a:xfrm>
                <a:off x="1414654" y="4630929"/>
                <a:ext cx="9282724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200000"/>
                  </a:lnSpc>
                </a:pPr>
                <a:r>
                  <a:rPr kumimoji="1" lang="en-US" altLang="zh-CN" sz="2400" b="1" dirty="0" smtClean="0">
                    <a:latin typeface="Times New Roman" panose="02020603050405020304" pitchFamily="18" charset="0"/>
                  </a:rPr>
                  <a:t>   </a:t>
                </a:r>
                <a:r>
                  <a:rPr kumimoji="1" lang="zh-CN" altLang="en-US" sz="2400" b="1" dirty="0">
                    <a:latin typeface="Times New Roman" panose="02020603050405020304" pitchFamily="18" charset="0"/>
                  </a:rPr>
                  <a:t>在上述的条件下</a:t>
                </a:r>
                <a:r>
                  <a:rPr kumimoji="1" lang="en-US" altLang="zh-CN" sz="2400" b="1" dirty="0">
                    <a:latin typeface="Times New Roman" panose="02020603050405020304" pitchFamily="18" charset="0"/>
                  </a:rPr>
                  <a:t>,</a:t>
                </a:r>
                <a:r>
                  <a:rPr kumimoji="1" lang="en-US" altLang="zh-CN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zh-CN" altLang="en-US" sz="2400" b="1" dirty="0">
                    <a:latin typeface="Times New Roman" panose="02020603050405020304" pitchFamily="18" charset="0"/>
                  </a:rPr>
                  <a:t>在</a:t>
                </a:r>
                <a14:m>
                  <m:oMath xmlns:m="http://schemas.openxmlformats.org/officeDocument/2006/math">
                    <m:r>
                      <a:rPr kumimoji="1"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zh-CN" altLang="en-US" sz="2400" b="1" dirty="0">
                    <a:latin typeface="Times New Roman" panose="02020603050405020304" pitchFamily="18" charset="0"/>
                  </a:rPr>
                  <a:t>上的图形有下列四个不同情况 </a:t>
                </a:r>
              </a:p>
            </p:txBody>
          </p:sp>
        </mc:Choice>
        <mc:Fallback xmlns="">
          <p:sp>
            <p:nvSpPr>
              <p:cNvPr id="385027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14654" y="4630929"/>
                <a:ext cx="9282724" cy="830997"/>
              </a:xfrm>
              <a:prstGeom prst="rect">
                <a:avLst/>
              </a:prstGeom>
              <a:blipFill>
                <a:blip r:embed="rId3"/>
                <a:stretch>
                  <a:fillRect b="-29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AEFB4FB-09F0-4C92-81A4-592A8A3F864E}" type="datetime11">
              <a:rPr lang="zh-CN" altLang="en-US"/>
              <a:pPr>
                <a:defRPr/>
              </a:pPr>
              <a:t>16:22:14</a:t>
            </a:fld>
            <a:endParaRPr lang="en-US" altLang="zh-CN"/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518859" y="0"/>
            <a:ext cx="24688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/>
            <a:r>
              <a:rPr kumimoji="1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</a:rPr>
              <a:t>第</a:t>
            </a:r>
            <a:r>
              <a:rPr kumimoji="1" lang="zh-CN" altLang="en-US" b="1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八节方程的近似解</a:t>
            </a:r>
            <a:endParaRPr kumimoji="1" lang="zh-CN" altLang="en-US" b="1" dirty="0">
              <a:solidFill>
                <a:srgbClr val="7030A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09739" y="331759"/>
            <a:ext cx="1887055" cy="7201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1" hangingPunct="1">
              <a:lnSpc>
                <a:spcPct val="170000"/>
              </a:lnSpc>
            </a:pPr>
            <a:r>
              <a:rPr kumimoji="1" lang="zh-CN" altLang="en-US" sz="2400" b="1" dirty="0" smtClean="0">
                <a:solidFill>
                  <a:prstClr val="black"/>
                </a:solidFill>
                <a:latin typeface="宋体" panose="02010600030101010101" pitchFamily="2" charset="-122"/>
              </a:rPr>
              <a:t>二、</a:t>
            </a:r>
            <a:r>
              <a:rPr kumimoji="1" lang="en-US" altLang="zh-CN" sz="2400" b="1" dirty="0" smtClean="0">
                <a:solidFill>
                  <a:prstClr val="black"/>
                </a:solidFill>
                <a:latin typeface="宋体" panose="02010600030101010101" pitchFamily="2" charset="-122"/>
              </a:rPr>
              <a:t> </a:t>
            </a:r>
            <a:r>
              <a:rPr kumimoji="1" lang="zh-CN" altLang="en-US" sz="2400" b="1" dirty="0" smtClean="0">
                <a:solidFill>
                  <a:prstClr val="black"/>
                </a:solidFill>
                <a:latin typeface="宋体" panose="02010600030101010101" pitchFamily="2" charset="-122"/>
              </a:rPr>
              <a:t>切线法</a:t>
            </a:r>
            <a:endParaRPr kumimoji="1" lang="zh-CN" altLang="en-US" sz="2400" dirty="0">
              <a:solidFill>
                <a:prstClr val="black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850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850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850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850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3850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85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5026" grpId="0" build="p" autoUpdateAnimBg="0"/>
      <p:bldP spid="385027" grpId="0" build="p" autoUpdateAnimBg="0"/>
      <p:bldP spid="6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050" name="Group 2"/>
          <p:cNvGrpSpPr>
            <a:grpSpLocks/>
          </p:cNvGrpSpPr>
          <p:nvPr/>
        </p:nvGrpSpPr>
        <p:grpSpPr bwMode="auto">
          <a:xfrm>
            <a:off x="3070224" y="741898"/>
            <a:ext cx="3116263" cy="2613025"/>
            <a:chOff x="664" y="2266"/>
            <a:chExt cx="1963" cy="1646"/>
          </a:xfrm>
        </p:grpSpPr>
        <p:sp>
          <p:nvSpPr>
            <p:cNvPr id="162874" name="Line 3"/>
            <p:cNvSpPr>
              <a:spLocks noChangeShapeType="1"/>
            </p:cNvSpPr>
            <p:nvPr/>
          </p:nvSpPr>
          <p:spPr bwMode="auto">
            <a:xfrm>
              <a:off x="664" y="3536"/>
              <a:ext cx="1846" cy="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i="1"/>
            </a:p>
          </p:txBody>
        </p:sp>
        <p:sp>
          <p:nvSpPr>
            <p:cNvPr id="162875" name="Line 4"/>
            <p:cNvSpPr>
              <a:spLocks noChangeShapeType="1"/>
            </p:cNvSpPr>
            <p:nvPr/>
          </p:nvSpPr>
          <p:spPr bwMode="auto">
            <a:xfrm flipV="1">
              <a:off x="664" y="2311"/>
              <a:ext cx="0" cy="12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i="1"/>
            </a:p>
          </p:txBody>
        </p:sp>
        <p:sp>
          <p:nvSpPr>
            <p:cNvPr id="162876" name="Arc 5"/>
            <p:cNvSpPr>
              <a:spLocks/>
            </p:cNvSpPr>
            <p:nvPr/>
          </p:nvSpPr>
          <p:spPr bwMode="auto">
            <a:xfrm flipH="1" flipV="1">
              <a:off x="830" y="2457"/>
              <a:ext cx="1152" cy="1296"/>
            </a:xfrm>
            <a:custGeom>
              <a:avLst/>
              <a:gdLst>
                <a:gd name="T0" fmla="*/ 0 w 27605"/>
                <a:gd name="T1" fmla="*/ 3 h 23595"/>
                <a:gd name="T2" fmla="*/ 48 w 27605"/>
                <a:gd name="T3" fmla="*/ 71 h 23595"/>
                <a:gd name="T4" fmla="*/ 10 w 27605"/>
                <a:gd name="T5" fmla="*/ 65 h 2359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605" h="23595" fill="none" extrusionOk="0">
                  <a:moveTo>
                    <a:pt x="0" y="851"/>
                  </a:moveTo>
                  <a:cubicBezTo>
                    <a:pt x="1951" y="286"/>
                    <a:pt x="3973" y="0"/>
                    <a:pt x="6005" y="0"/>
                  </a:cubicBezTo>
                  <a:cubicBezTo>
                    <a:pt x="17934" y="0"/>
                    <a:pt x="27605" y="9670"/>
                    <a:pt x="27605" y="21600"/>
                  </a:cubicBezTo>
                  <a:cubicBezTo>
                    <a:pt x="27605" y="22266"/>
                    <a:pt x="27574" y="22931"/>
                    <a:pt x="27512" y="23594"/>
                  </a:cubicBezTo>
                </a:path>
                <a:path w="27605" h="23595" stroke="0" extrusionOk="0">
                  <a:moveTo>
                    <a:pt x="0" y="851"/>
                  </a:moveTo>
                  <a:cubicBezTo>
                    <a:pt x="1951" y="286"/>
                    <a:pt x="3973" y="0"/>
                    <a:pt x="6005" y="0"/>
                  </a:cubicBezTo>
                  <a:cubicBezTo>
                    <a:pt x="17934" y="0"/>
                    <a:pt x="27605" y="9670"/>
                    <a:pt x="27605" y="21600"/>
                  </a:cubicBezTo>
                  <a:cubicBezTo>
                    <a:pt x="27605" y="22266"/>
                    <a:pt x="27574" y="22931"/>
                    <a:pt x="27512" y="23594"/>
                  </a:cubicBezTo>
                  <a:lnTo>
                    <a:pt x="6005" y="21600"/>
                  </a:lnTo>
                  <a:lnTo>
                    <a:pt x="0" y="851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i="1"/>
            </a:p>
          </p:txBody>
        </p:sp>
        <p:sp>
          <p:nvSpPr>
            <p:cNvPr id="162877" name="Line 6"/>
            <p:cNvSpPr>
              <a:spLocks noChangeShapeType="1"/>
            </p:cNvSpPr>
            <p:nvPr/>
          </p:nvSpPr>
          <p:spPr bwMode="auto">
            <a:xfrm>
              <a:off x="830" y="2553"/>
              <a:ext cx="0" cy="1008"/>
            </a:xfrm>
            <a:prstGeom prst="line">
              <a:avLst/>
            </a:prstGeom>
            <a:noFill/>
            <a:ln w="38100">
              <a:solidFill>
                <a:srgbClr val="00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i="1"/>
            </a:p>
          </p:txBody>
        </p:sp>
        <p:sp>
          <p:nvSpPr>
            <p:cNvPr id="162878" name="Line 7"/>
            <p:cNvSpPr>
              <a:spLocks noChangeShapeType="1"/>
            </p:cNvSpPr>
            <p:nvPr/>
          </p:nvSpPr>
          <p:spPr bwMode="auto">
            <a:xfrm>
              <a:off x="830" y="2601"/>
              <a:ext cx="96" cy="96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i="1"/>
            </a:p>
          </p:txBody>
        </p:sp>
        <p:sp>
          <p:nvSpPr>
            <p:cNvPr id="162879" name="Line 8"/>
            <p:cNvSpPr>
              <a:spLocks noChangeShapeType="1"/>
            </p:cNvSpPr>
            <p:nvPr/>
          </p:nvSpPr>
          <p:spPr bwMode="auto">
            <a:xfrm flipV="1">
              <a:off x="926" y="3129"/>
              <a:ext cx="0" cy="432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i="1"/>
            </a:p>
          </p:txBody>
        </p:sp>
        <p:sp>
          <p:nvSpPr>
            <p:cNvPr id="162880" name="Line 9"/>
            <p:cNvSpPr>
              <a:spLocks noChangeShapeType="1"/>
            </p:cNvSpPr>
            <p:nvPr/>
          </p:nvSpPr>
          <p:spPr bwMode="auto">
            <a:xfrm>
              <a:off x="926" y="3129"/>
              <a:ext cx="144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i="1"/>
            </a:p>
          </p:txBody>
        </p:sp>
        <p:sp>
          <p:nvSpPr>
            <p:cNvPr id="162881" name="Text Box 10"/>
            <p:cNvSpPr txBox="1">
              <a:spLocks noChangeArrowheads="1"/>
            </p:cNvSpPr>
            <p:nvPr/>
          </p:nvSpPr>
          <p:spPr bwMode="auto">
            <a:xfrm>
              <a:off x="916" y="2337"/>
              <a:ext cx="20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i="1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62882" name="Text Box 11"/>
            <p:cNvSpPr txBox="1">
              <a:spLocks noChangeArrowheads="1"/>
            </p:cNvSpPr>
            <p:nvPr/>
          </p:nvSpPr>
          <p:spPr bwMode="auto">
            <a:xfrm>
              <a:off x="1924" y="3681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i="1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62883" name="Text Box 12"/>
            <p:cNvSpPr txBox="1">
              <a:spLocks noChangeArrowheads="1"/>
            </p:cNvSpPr>
            <p:nvPr/>
          </p:nvSpPr>
          <p:spPr bwMode="auto">
            <a:xfrm>
              <a:off x="709" y="3581"/>
              <a:ext cx="18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i="1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62884" name="Text Box 13"/>
            <p:cNvSpPr txBox="1">
              <a:spLocks noChangeArrowheads="1"/>
            </p:cNvSpPr>
            <p:nvPr/>
          </p:nvSpPr>
          <p:spPr bwMode="auto">
            <a:xfrm>
              <a:off x="964" y="2961"/>
              <a:ext cx="25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i="1">
                  <a:latin typeface="Times New Roman" panose="02020603050405020304" pitchFamily="18" charset="0"/>
                </a:rPr>
                <a:t>A</a:t>
              </a:r>
              <a:r>
                <a:rPr kumimoji="1" lang="en-US" altLang="zh-CN" i="1" baseline="-25000">
                  <a:latin typeface="Times New Roman" panose="02020603050405020304" pitchFamily="18" charset="0"/>
                </a:rPr>
                <a:t>1</a:t>
              </a:r>
              <a:endParaRPr kumimoji="1" lang="en-US" altLang="zh-CN" i="1">
                <a:latin typeface="Times New Roman" panose="02020603050405020304" pitchFamily="18" charset="0"/>
              </a:endParaRPr>
            </a:p>
          </p:txBody>
        </p:sp>
        <p:sp>
          <p:nvSpPr>
            <p:cNvPr id="162885" name="Text Box 14"/>
            <p:cNvSpPr txBox="1">
              <a:spLocks noChangeArrowheads="1"/>
            </p:cNvSpPr>
            <p:nvPr/>
          </p:nvSpPr>
          <p:spPr bwMode="auto">
            <a:xfrm>
              <a:off x="868" y="3585"/>
              <a:ext cx="2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i="1">
                  <a:latin typeface="Times New Roman" panose="02020603050405020304" pitchFamily="18" charset="0"/>
                </a:rPr>
                <a:t>x</a:t>
              </a:r>
              <a:r>
                <a:rPr kumimoji="1" lang="en-US" altLang="zh-CN" i="1" baseline="-25000">
                  <a:latin typeface="Times New Roman" panose="02020603050405020304" pitchFamily="18" charset="0"/>
                </a:rPr>
                <a:t>1</a:t>
              </a:r>
              <a:endParaRPr kumimoji="1" lang="en-US" altLang="zh-CN" i="1">
                <a:latin typeface="Times New Roman" panose="02020603050405020304" pitchFamily="18" charset="0"/>
              </a:endParaRPr>
            </a:p>
          </p:txBody>
        </p:sp>
        <p:sp>
          <p:nvSpPr>
            <p:cNvPr id="162886" name="Text Box 15"/>
            <p:cNvSpPr txBox="1">
              <a:spLocks noChangeArrowheads="1"/>
            </p:cNvSpPr>
            <p:nvPr/>
          </p:nvSpPr>
          <p:spPr bwMode="auto">
            <a:xfrm>
              <a:off x="1060" y="3537"/>
              <a:ext cx="2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i="1">
                  <a:latin typeface="Times New Roman" panose="02020603050405020304" pitchFamily="18" charset="0"/>
                </a:rPr>
                <a:t>x</a:t>
              </a:r>
              <a:r>
                <a:rPr kumimoji="1" lang="en-US" altLang="zh-CN" i="1" baseline="-25000">
                  <a:latin typeface="Times New Roman" panose="02020603050405020304" pitchFamily="18" charset="0"/>
                </a:rPr>
                <a:t>2</a:t>
              </a:r>
              <a:endParaRPr kumimoji="1" lang="en-US" altLang="zh-CN" i="1">
                <a:latin typeface="Times New Roman" panose="02020603050405020304" pitchFamily="18" charset="0"/>
              </a:endParaRPr>
            </a:p>
          </p:txBody>
        </p:sp>
        <p:sp>
          <p:nvSpPr>
            <p:cNvPr id="162887" name="Text Box 16"/>
            <p:cNvSpPr txBox="1">
              <a:spLocks noChangeArrowheads="1"/>
            </p:cNvSpPr>
            <p:nvPr/>
          </p:nvSpPr>
          <p:spPr bwMode="auto">
            <a:xfrm>
              <a:off x="2164" y="3297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i="1">
                  <a:latin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62888" name="Text Box 17"/>
            <p:cNvSpPr txBox="1">
              <a:spLocks noChangeArrowheads="1"/>
            </p:cNvSpPr>
            <p:nvPr/>
          </p:nvSpPr>
          <p:spPr bwMode="auto">
            <a:xfrm>
              <a:off x="709" y="2266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i="1">
                  <a:latin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162889" name="Text Box 18"/>
            <p:cNvSpPr txBox="1">
              <a:spLocks noChangeArrowheads="1"/>
            </p:cNvSpPr>
            <p:nvPr/>
          </p:nvSpPr>
          <p:spPr bwMode="auto">
            <a:xfrm>
              <a:off x="1156" y="2387"/>
              <a:ext cx="1471" cy="523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i="1">
                  <a:latin typeface="Times New Roman" panose="02020603050405020304" pitchFamily="18" charset="0"/>
                </a:rPr>
                <a:t>(1)f(a)&gt;0,f(b)&lt;0;</a:t>
              </a:r>
            </a:p>
            <a:p>
              <a:pPr eaLnBrk="1" hangingPunct="1"/>
              <a:r>
                <a:rPr kumimoji="1" lang="en-US" altLang="zh-CN" sz="2400" i="1">
                  <a:latin typeface="Times New Roman" panose="02020603050405020304" pitchFamily="18" charset="0"/>
                </a:rPr>
                <a:t>f</a:t>
              </a:r>
              <a:r>
                <a:rPr kumimoji="1" lang="en-US" altLang="zh-CN" sz="2400" i="1" baseline="30000">
                  <a:latin typeface="Times New Roman" panose="02020603050405020304" pitchFamily="18" charset="0"/>
                </a:rPr>
                <a:t>’</a:t>
              </a:r>
              <a:r>
                <a:rPr kumimoji="1" lang="en-US" altLang="zh-CN" sz="2400" i="1">
                  <a:latin typeface="Times New Roman" panose="02020603050405020304" pitchFamily="18" charset="0"/>
                </a:rPr>
                <a:t>(x)&lt;0,f</a:t>
              </a:r>
              <a:r>
                <a:rPr kumimoji="1" lang="en-US" altLang="zh-CN" sz="2400" i="1" baseline="30000">
                  <a:latin typeface="Times New Roman" panose="02020603050405020304" pitchFamily="18" charset="0"/>
                </a:rPr>
                <a:t>”</a:t>
              </a:r>
              <a:r>
                <a:rPr kumimoji="1" lang="en-US" altLang="zh-CN" sz="2400" i="1">
                  <a:latin typeface="Times New Roman" panose="02020603050405020304" pitchFamily="18" charset="0"/>
                </a:rPr>
                <a:t>(x)&gt;0</a:t>
              </a:r>
            </a:p>
          </p:txBody>
        </p:sp>
        <p:sp>
          <p:nvSpPr>
            <p:cNvPr id="162890" name="Line 19"/>
            <p:cNvSpPr>
              <a:spLocks noChangeShapeType="1"/>
            </p:cNvSpPr>
            <p:nvPr/>
          </p:nvSpPr>
          <p:spPr bwMode="auto">
            <a:xfrm flipV="1">
              <a:off x="1982" y="3561"/>
              <a:ext cx="0" cy="144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i="1"/>
            </a:p>
          </p:txBody>
        </p:sp>
        <p:sp>
          <p:nvSpPr>
            <p:cNvPr id="162891" name="Text Box 20"/>
            <p:cNvSpPr txBox="1">
              <a:spLocks noChangeArrowheads="1"/>
            </p:cNvSpPr>
            <p:nvPr/>
          </p:nvSpPr>
          <p:spPr bwMode="auto">
            <a:xfrm>
              <a:off x="772" y="2529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i="1">
                  <a:latin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162892" name="Text Box 21"/>
            <p:cNvSpPr txBox="1">
              <a:spLocks noChangeArrowheads="1"/>
            </p:cNvSpPr>
            <p:nvPr/>
          </p:nvSpPr>
          <p:spPr bwMode="auto">
            <a:xfrm>
              <a:off x="1780" y="3299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i="1">
                  <a:latin typeface="Times New Roman" panose="02020603050405020304" pitchFamily="18" charset="0"/>
                </a:rPr>
                <a:t>b</a:t>
              </a:r>
            </a:p>
          </p:txBody>
        </p:sp>
      </p:grpSp>
      <p:grpSp>
        <p:nvGrpSpPr>
          <p:cNvPr id="386070" name="Group 22"/>
          <p:cNvGrpSpPr>
            <a:grpSpLocks/>
          </p:cNvGrpSpPr>
          <p:nvPr/>
        </p:nvGrpSpPr>
        <p:grpSpPr bwMode="auto">
          <a:xfrm>
            <a:off x="7085012" y="670460"/>
            <a:ext cx="3330575" cy="2506663"/>
            <a:chOff x="3182" y="2241"/>
            <a:chExt cx="2098" cy="1579"/>
          </a:xfrm>
        </p:grpSpPr>
        <p:sp>
          <p:nvSpPr>
            <p:cNvPr id="162858" name="Line 23"/>
            <p:cNvSpPr>
              <a:spLocks noChangeShapeType="1"/>
            </p:cNvSpPr>
            <p:nvPr/>
          </p:nvSpPr>
          <p:spPr bwMode="auto">
            <a:xfrm>
              <a:off x="3182" y="3561"/>
              <a:ext cx="19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i="1"/>
            </a:p>
          </p:txBody>
        </p:sp>
        <p:sp>
          <p:nvSpPr>
            <p:cNvPr id="162859" name="Line 24"/>
            <p:cNvSpPr>
              <a:spLocks noChangeShapeType="1"/>
            </p:cNvSpPr>
            <p:nvPr/>
          </p:nvSpPr>
          <p:spPr bwMode="auto">
            <a:xfrm flipV="1">
              <a:off x="3182" y="2313"/>
              <a:ext cx="0" cy="13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i="1"/>
            </a:p>
          </p:txBody>
        </p:sp>
        <p:sp>
          <p:nvSpPr>
            <p:cNvPr id="162860" name="Arc 25"/>
            <p:cNvSpPr>
              <a:spLocks/>
            </p:cNvSpPr>
            <p:nvPr/>
          </p:nvSpPr>
          <p:spPr bwMode="auto">
            <a:xfrm flipV="1">
              <a:off x="3566" y="2457"/>
              <a:ext cx="1248" cy="1200"/>
            </a:xfrm>
            <a:custGeom>
              <a:avLst/>
              <a:gdLst>
                <a:gd name="T0" fmla="*/ 0 w 21600"/>
                <a:gd name="T1" fmla="*/ 0 h 21600"/>
                <a:gd name="T2" fmla="*/ 72 w 21600"/>
                <a:gd name="T3" fmla="*/ 67 h 21600"/>
                <a:gd name="T4" fmla="*/ 0 w 21600"/>
                <a:gd name="T5" fmla="*/ 67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i="1"/>
            </a:p>
          </p:txBody>
        </p:sp>
        <p:sp>
          <p:nvSpPr>
            <p:cNvPr id="162861" name="Line 26"/>
            <p:cNvSpPr>
              <a:spLocks noChangeShapeType="1"/>
            </p:cNvSpPr>
            <p:nvPr/>
          </p:nvSpPr>
          <p:spPr bwMode="auto">
            <a:xfrm flipV="1">
              <a:off x="3566" y="3561"/>
              <a:ext cx="0" cy="96"/>
            </a:xfrm>
            <a:prstGeom prst="line">
              <a:avLst/>
            </a:prstGeom>
            <a:noFill/>
            <a:ln w="38100">
              <a:solidFill>
                <a:srgbClr val="00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i="1"/>
            </a:p>
          </p:txBody>
        </p:sp>
        <p:sp>
          <p:nvSpPr>
            <p:cNvPr id="162862" name="Line 27"/>
            <p:cNvSpPr>
              <a:spLocks noChangeShapeType="1"/>
            </p:cNvSpPr>
            <p:nvPr/>
          </p:nvSpPr>
          <p:spPr bwMode="auto">
            <a:xfrm>
              <a:off x="4814" y="2457"/>
              <a:ext cx="0" cy="1104"/>
            </a:xfrm>
            <a:prstGeom prst="line">
              <a:avLst/>
            </a:prstGeom>
            <a:noFill/>
            <a:ln w="38100">
              <a:solidFill>
                <a:srgbClr val="00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i="1"/>
            </a:p>
          </p:txBody>
        </p:sp>
        <p:sp>
          <p:nvSpPr>
            <p:cNvPr id="162863" name="Text Box 28"/>
            <p:cNvSpPr txBox="1">
              <a:spLocks noChangeArrowheads="1"/>
            </p:cNvSpPr>
            <p:nvPr/>
          </p:nvSpPr>
          <p:spPr bwMode="auto">
            <a:xfrm>
              <a:off x="5092" y="3299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i="1">
                  <a:latin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62864" name="Text Box 29"/>
            <p:cNvSpPr txBox="1">
              <a:spLocks noChangeArrowheads="1"/>
            </p:cNvSpPr>
            <p:nvPr/>
          </p:nvSpPr>
          <p:spPr bwMode="auto">
            <a:xfrm>
              <a:off x="3316" y="3587"/>
              <a:ext cx="20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i="1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62865" name="Text Box 30"/>
            <p:cNvSpPr txBox="1">
              <a:spLocks noChangeArrowheads="1"/>
            </p:cNvSpPr>
            <p:nvPr/>
          </p:nvSpPr>
          <p:spPr bwMode="auto">
            <a:xfrm>
              <a:off x="4852" y="2241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i="1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62866" name="Line 31"/>
            <p:cNvSpPr>
              <a:spLocks noChangeShapeType="1"/>
            </p:cNvSpPr>
            <p:nvPr/>
          </p:nvSpPr>
          <p:spPr bwMode="auto">
            <a:xfrm flipH="1">
              <a:off x="4718" y="2553"/>
              <a:ext cx="96" cy="100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i="1"/>
            </a:p>
          </p:txBody>
        </p:sp>
        <p:sp>
          <p:nvSpPr>
            <p:cNvPr id="162867" name="Line 32"/>
            <p:cNvSpPr>
              <a:spLocks noChangeShapeType="1"/>
            </p:cNvSpPr>
            <p:nvPr/>
          </p:nvSpPr>
          <p:spPr bwMode="auto">
            <a:xfrm flipV="1">
              <a:off x="4670" y="3033"/>
              <a:ext cx="0" cy="528"/>
            </a:xfrm>
            <a:prstGeom prst="line">
              <a:avLst/>
            </a:prstGeom>
            <a:noFill/>
            <a:ln w="38100">
              <a:solidFill>
                <a:srgbClr val="00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i="1"/>
            </a:p>
          </p:txBody>
        </p:sp>
        <p:sp>
          <p:nvSpPr>
            <p:cNvPr id="162868" name="Line 33"/>
            <p:cNvSpPr>
              <a:spLocks noChangeShapeType="1"/>
            </p:cNvSpPr>
            <p:nvPr/>
          </p:nvSpPr>
          <p:spPr bwMode="auto">
            <a:xfrm flipH="1">
              <a:off x="4382" y="3033"/>
              <a:ext cx="288" cy="52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i="1"/>
            </a:p>
          </p:txBody>
        </p:sp>
        <p:sp>
          <p:nvSpPr>
            <p:cNvPr id="162869" name="Text Box 34"/>
            <p:cNvSpPr txBox="1">
              <a:spLocks noChangeArrowheads="1"/>
            </p:cNvSpPr>
            <p:nvPr/>
          </p:nvSpPr>
          <p:spPr bwMode="auto">
            <a:xfrm>
              <a:off x="4756" y="3539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i="1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62870" name="Text Box 35"/>
            <p:cNvSpPr txBox="1">
              <a:spLocks noChangeArrowheads="1"/>
            </p:cNvSpPr>
            <p:nvPr/>
          </p:nvSpPr>
          <p:spPr bwMode="auto">
            <a:xfrm>
              <a:off x="4564" y="3537"/>
              <a:ext cx="2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i="1">
                  <a:latin typeface="Times New Roman" panose="02020603050405020304" pitchFamily="18" charset="0"/>
                </a:rPr>
                <a:t>x</a:t>
              </a:r>
              <a:r>
                <a:rPr kumimoji="1" lang="en-US" altLang="zh-CN" i="1" baseline="-25000">
                  <a:latin typeface="Times New Roman" panose="02020603050405020304" pitchFamily="18" charset="0"/>
                </a:rPr>
                <a:t>1</a:t>
              </a:r>
              <a:endParaRPr kumimoji="1" lang="en-US" altLang="zh-CN" i="1">
                <a:latin typeface="Times New Roman" panose="02020603050405020304" pitchFamily="18" charset="0"/>
              </a:endParaRPr>
            </a:p>
          </p:txBody>
        </p:sp>
        <p:sp>
          <p:nvSpPr>
            <p:cNvPr id="162871" name="Text Box 36"/>
            <p:cNvSpPr txBox="1">
              <a:spLocks noChangeArrowheads="1"/>
            </p:cNvSpPr>
            <p:nvPr/>
          </p:nvSpPr>
          <p:spPr bwMode="auto">
            <a:xfrm>
              <a:off x="4276" y="3585"/>
              <a:ext cx="2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i="1">
                  <a:latin typeface="Times New Roman" panose="02020603050405020304" pitchFamily="18" charset="0"/>
                </a:rPr>
                <a:t>x</a:t>
              </a:r>
              <a:r>
                <a:rPr kumimoji="1" lang="en-US" altLang="zh-CN" i="1" baseline="-25000">
                  <a:latin typeface="Times New Roman" panose="02020603050405020304" pitchFamily="18" charset="0"/>
                </a:rPr>
                <a:t>2</a:t>
              </a:r>
              <a:endParaRPr kumimoji="1" lang="en-US" altLang="zh-CN" i="1">
                <a:latin typeface="Times New Roman" panose="02020603050405020304" pitchFamily="18" charset="0"/>
              </a:endParaRPr>
            </a:p>
          </p:txBody>
        </p:sp>
        <p:sp>
          <p:nvSpPr>
            <p:cNvPr id="162872" name="Text Box 37"/>
            <p:cNvSpPr txBox="1">
              <a:spLocks noChangeArrowheads="1"/>
            </p:cNvSpPr>
            <p:nvPr/>
          </p:nvSpPr>
          <p:spPr bwMode="auto">
            <a:xfrm>
              <a:off x="3268" y="2531"/>
              <a:ext cx="1407" cy="523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i="1">
                  <a:latin typeface="Times New Roman" panose="02020603050405020304" pitchFamily="18" charset="0"/>
                </a:rPr>
                <a:t>(2)f(a)&lt;0,f(b)&gt;0</a:t>
              </a:r>
            </a:p>
            <a:p>
              <a:pPr eaLnBrk="1" hangingPunct="1"/>
              <a:r>
                <a:rPr kumimoji="1" lang="en-US" altLang="zh-CN" sz="2400" i="1">
                  <a:latin typeface="Times New Roman" panose="02020603050405020304" pitchFamily="18" charset="0"/>
                </a:rPr>
                <a:t>f</a:t>
              </a:r>
              <a:r>
                <a:rPr kumimoji="1" lang="en-US" altLang="zh-CN" sz="2400" i="1" baseline="30000">
                  <a:latin typeface="Times New Roman" panose="02020603050405020304" pitchFamily="18" charset="0"/>
                </a:rPr>
                <a:t>’</a:t>
              </a:r>
              <a:r>
                <a:rPr kumimoji="1" lang="en-US" altLang="zh-CN" sz="2400" i="1">
                  <a:latin typeface="Times New Roman" panose="02020603050405020304" pitchFamily="18" charset="0"/>
                </a:rPr>
                <a:t>(x)&gt;0;f</a:t>
              </a:r>
              <a:r>
                <a:rPr kumimoji="1" lang="en-US" altLang="zh-CN" sz="2400" i="1" baseline="30000">
                  <a:latin typeface="Times New Roman" panose="02020603050405020304" pitchFamily="18" charset="0"/>
                </a:rPr>
                <a:t>”</a:t>
              </a:r>
              <a:r>
                <a:rPr kumimoji="1" lang="en-US" altLang="zh-CN" sz="2400" i="1">
                  <a:latin typeface="Times New Roman" panose="02020603050405020304" pitchFamily="18" charset="0"/>
                </a:rPr>
                <a:t>(x)&gt;0</a:t>
              </a:r>
            </a:p>
          </p:txBody>
        </p:sp>
        <p:sp>
          <p:nvSpPr>
            <p:cNvPr id="162873" name="Text Box 38"/>
            <p:cNvSpPr txBox="1">
              <a:spLocks noChangeArrowheads="1"/>
            </p:cNvSpPr>
            <p:nvPr/>
          </p:nvSpPr>
          <p:spPr bwMode="auto">
            <a:xfrm>
              <a:off x="3220" y="2291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i="1">
                  <a:latin typeface="Times New Roman" panose="02020603050405020304" pitchFamily="18" charset="0"/>
                </a:rPr>
                <a:t>y</a:t>
              </a:r>
            </a:p>
          </p:txBody>
        </p:sp>
      </p:grpSp>
      <p:grpSp>
        <p:nvGrpSpPr>
          <p:cNvPr id="386087" name="Group 39"/>
          <p:cNvGrpSpPr>
            <a:grpSpLocks/>
          </p:cNvGrpSpPr>
          <p:nvPr/>
        </p:nvGrpSpPr>
        <p:grpSpPr bwMode="auto">
          <a:xfrm>
            <a:off x="2987674" y="3913723"/>
            <a:ext cx="3346450" cy="2576512"/>
            <a:chOff x="642" y="305"/>
            <a:chExt cx="2108" cy="1623"/>
          </a:xfrm>
        </p:grpSpPr>
        <p:sp>
          <p:nvSpPr>
            <p:cNvPr id="162840" name="Line 40"/>
            <p:cNvSpPr>
              <a:spLocks noChangeShapeType="1"/>
            </p:cNvSpPr>
            <p:nvPr/>
          </p:nvSpPr>
          <p:spPr bwMode="auto">
            <a:xfrm>
              <a:off x="681" y="1185"/>
              <a:ext cx="1843" cy="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i="1"/>
            </a:p>
          </p:txBody>
        </p:sp>
        <p:sp>
          <p:nvSpPr>
            <p:cNvPr id="162841" name="Line 41"/>
            <p:cNvSpPr>
              <a:spLocks noChangeShapeType="1"/>
            </p:cNvSpPr>
            <p:nvPr/>
          </p:nvSpPr>
          <p:spPr bwMode="auto">
            <a:xfrm flipV="1">
              <a:off x="681" y="460"/>
              <a:ext cx="0" cy="1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i="1"/>
            </a:p>
          </p:txBody>
        </p:sp>
        <p:sp>
          <p:nvSpPr>
            <p:cNvPr id="162842" name="Arc 42"/>
            <p:cNvSpPr>
              <a:spLocks/>
            </p:cNvSpPr>
            <p:nvPr/>
          </p:nvSpPr>
          <p:spPr bwMode="auto">
            <a:xfrm>
              <a:off x="748" y="1047"/>
              <a:ext cx="1535" cy="622"/>
            </a:xfrm>
            <a:custGeom>
              <a:avLst/>
              <a:gdLst>
                <a:gd name="T0" fmla="*/ 0 w 21596"/>
                <a:gd name="T1" fmla="*/ 18 h 21463"/>
                <a:gd name="T2" fmla="*/ 97 w 21596"/>
                <a:gd name="T3" fmla="*/ 0 h 21463"/>
                <a:gd name="T4" fmla="*/ 109 w 21596"/>
                <a:gd name="T5" fmla="*/ 18 h 2146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596" h="21463" fill="none" extrusionOk="0">
                  <a:moveTo>
                    <a:pt x="-1" y="21072"/>
                  </a:moveTo>
                  <a:cubicBezTo>
                    <a:pt x="195" y="10232"/>
                    <a:pt x="8397" y="1216"/>
                    <a:pt x="19170" y="-1"/>
                  </a:cubicBezTo>
                </a:path>
                <a:path w="21596" h="21463" stroke="0" extrusionOk="0">
                  <a:moveTo>
                    <a:pt x="-1" y="21072"/>
                  </a:moveTo>
                  <a:cubicBezTo>
                    <a:pt x="195" y="10232"/>
                    <a:pt x="8397" y="1216"/>
                    <a:pt x="19170" y="-1"/>
                  </a:cubicBezTo>
                  <a:lnTo>
                    <a:pt x="21596" y="21463"/>
                  </a:lnTo>
                  <a:lnTo>
                    <a:pt x="-1" y="21072"/>
                  </a:lnTo>
                  <a:close/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i="1"/>
            </a:p>
          </p:txBody>
        </p:sp>
        <p:sp>
          <p:nvSpPr>
            <p:cNvPr id="162843" name="Line 43"/>
            <p:cNvSpPr>
              <a:spLocks noChangeShapeType="1"/>
            </p:cNvSpPr>
            <p:nvPr/>
          </p:nvSpPr>
          <p:spPr bwMode="auto">
            <a:xfrm>
              <a:off x="748" y="1191"/>
              <a:ext cx="0" cy="432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i="1"/>
            </a:p>
          </p:txBody>
        </p:sp>
        <p:sp>
          <p:nvSpPr>
            <p:cNvPr id="162844" name="Line 44"/>
            <p:cNvSpPr>
              <a:spLocks noChangeShapeType="1"/>
            </p:cNvSpPr>
            <p:nvPr/>
          </p:nvSpPr>
          <p:spPr bwMode="auto">
            <a:xfrm flipV="1">
              <a:off x="748" y="1191"/>
              <a:ext cx="144" cy="43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i="1"/>
            </a:p>
          </p:txBody>
        </p:sp>
        <p:sp>
          <p:nvSpPr>
            <p:cNvPr id="162845" name="Line 45"/>
            <p:cNvSpPr>
              <a:spLocks noChangeShapeType="1"/>
            </p:cNvSpPr>
            <p:nvPr/>
          </p:nvSpPr>
          <p:spPr bwMode="auto">
            <a:xfrm>
              <a:off x="892" y="1191"/>
              <a:ext cx="0" cy="192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i="1"/>
            </a:p>
          </p:txBody>
        </p:sp>
        <p:sp>
          <p:nvSpPr>
            <p:cNvPr id="162846" name="Line 46"/>
            <p:cNvSpPr>
              <a:spLocks noChangeShapeType="1"/>
            </p:cNvSpPr>
            <p:nvPr/>
          </p:nvSpPr>
          <p:spPr bwMode="auto">
            <a:xfrm flipV="1">
              <a:off x="892" y="1191"/>
              <a:ext cx="192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i="1"/>
            </a:p>
          </p:txBody>
        </p:sp>
        <p:sp>
          <p:nvSpPr>
            <p:cNvPr id="162847" name="Line 47"/>
            <p:cNvSpPr>
              <a:spLocks noChangeShapeType="1"/>
            </p:cNvSpPr>
            <p:nvPr/>
          </p:nvSpPr>
          <p:spPr bwMode="auto">
            <a:xfrm>
              <a:off x="2092" y="1047"/>
              <a:ext cx="0" cy="144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i="1"/>
            </a:p>
          </p:txBody>
        </p:sp>
        <p:sp>
          <p:nvSpPr>
            <p:cNvPr id="162848" name="Text Box 48"/>
            <p:cNvSpPr txBox="1">
              <a:spLocks noChangeArrowheads="1"/>
            </p:cNvSpPr>
            <p:nvPr/>
          </p:nvSpPr>
          <p:spPr bwMode="auto">
            <a:xfrm>
              <a:off x="2562" y="1071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i="1">
                  <a:latin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62849" name="Text Box 49"/>
            <p:cNvSpPr txBox="1">
              <a:spLocks noChangeArrowheads="1"/>
            </p:cNvSpPr>
            <p:nvPr/>
          </p:nvSpPr>
          <p:spPr bwMode="auto">
            <a:xfrm>
              <a:off x="642" y="1695"/>
              <a:ext cx="20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i="1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62850" name="Text Box 50"/>
            <p:cNvSpPr txBox="1">
              <a:spLocks noChangeArrowheads="1"/>
            </p:cNvSpPr>
            <p:nvPr/>
          </p:nvSpPr>
          <p:spPr bwMode="auto">
            <a:xfrm>
              <a:off x="978" y="1407"/>
              <a:ext cx="25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i="1">
                  <a:latin typeface="Times New Roman" panose="02020603050405020304" pitchFamily="18" charset="0"/>
                </a:rPr>
                <a:t>A</a:t>
              </a:r>
              <a:r>
                <a:rPr kumimoji="1" lang="en-US" altLang="zh-CN" i="1" baseline="-25000">
                  <a:latin typeface="Times New Roman" panose="02020603050405020304" pitchFamily="18" charset="0"/>
                </a:rPr>
                <a:t>1</a:t>
              </a:r>
              <a:endParaRPr kumimoji="1" lang="en-US" altLang="zh-CN" i="1">
                <a:latin typeface="Times New Roman" panose="02020603050405020304" pitchFamily="18" charset="0"/>
              </a:endParaRPr>
            </a:p>
          </p:txBody>
        </p:sp>
        <p:sp>
          <p:nvSpPr>
            <p:cNvPr id="162851" name="Text Box 51"/>
            <p:cNvSpPr txBox="1">
              <a:spLocks noChangeArrowheads="1"/>
            </p:cNvSpPr>
            <p:nvPr/>
          </p:nvSpPr>
          <p:spPr bwMode="auto">
            <a:xfrm>
              <a:off x="681" y="913"/>
              <a:ext cx="18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i="1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62852" name="Text Box 52"/>
            <p:cNvSpPr txBox="1">
              <a:spLocks noChangeArrowheads="1"/>
            </p:cNvSpPr>
            <p:nvPr/>
          </p:nvSpPr>
          <p:spPr bwMode="auto">
            <a:xfrm>
              <a:off x="771" y="913"/>
              <a:ext cx="2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i="1">
                  <a:latin typeface="Times New Roman" panose="02020603050405020304" pitchFamily="18" charset="0"/>
                </a:rPr>
                <a:t>x</a:t>
              </a:r>
              <a:r>
                <a:rPr kumimoji="1" lang="en-US" altLang="zh-CN" i="1" baseline="-25000">
                  <a:latin typeface="Times New Roman" panose="02020603050405020304" pitchFamily="18" charset="0"/>
                </a:rPr>
                <a:t>1</a:t>
              </a:r>
              <a:endParaRPr kumimoji="1" lang="en-US" altLang="zh-CN" i="1">
                <a:latin typeface="Times New Roman" panose="02020603050405020304" pitchFamily="18" charset="0"/>
              </a:endParaRPr>
            </a:p>
          </p:txBody>
        </p:sp>
        <p:sp>
          <p:nvSpPr>
            <p:cNvPr id="162853" name="Text Box 53"/>
            <p:cNvSpPr txBox="1">
              <a:spLocks noChangeArrowheads="1"/>
            </p:cNvSpPr>
            <p:nvPr/>
          </p:nvSpPr>
          <p:spPr bwMode="auto">
            <a:xfrm>
              <a:off x="1026" y="927"/>
              <a:ext cx="2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i="1">
                  <a:latin typeface="Times New Roman" panose="02020603050405020304" pitchFamily="18" charset="0"/>
                </a:rPr>
                <a:t>x</a:t>
              </a:r>
              <a:r>
                <a:rPr kumimoji="1" lang="en-US" altLang="zh-CN" i="1" baseline="-25000">
                  <a:latin typeface="Times New Roman" panose="02020603050405020304" pitchFamily="18" charset="0"/>
                </a:rPr>
                <a:t>2</a:t>
              </a:r>
              <a:endParaRPr kumimoji="1" lang="en-US" altLang="zh-CN" i="1">
                <a:latin typeface="Times New Roman" panose="02020603050405020304" pitchFamily="18" charset="0"/>
              </a:endParaRPr>
            </a:p>
          </p:txBody>
        </p:sp>
        <p:sp>
          <p:nvSpPr>
            <p:cNvPr id="162854" name="Text Box 54"/>
            <p:cNvSpPr txBox="1">
              <a:spLocks noChangeArrowheads="1"/>
            </p:cNvSpPr>
            <p:nvPr/>
          </p:nvSpPr>
          <p:spPr bwMode="auto">
            <a:xfrm>
              <a:off x="2092" y="901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i="1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62855" name="Text Box 55"/>
            <p:cNvSpPr txBox="1">
              <a:spLocks noChangeArrowheads="1"/>
            </p:cNvSpPr>
            <p:nvPr/>
          </p:nvSpPr>
          <p:spPr bwMode="auto">
            <a:xfrm>
              <a:off x="2034" y="1217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i="1" dirty="0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62856" name="Text Box 56"/>
            <p:cNvSpPr txBox="1">
              <a:spLocks noChangeArrowheads="1"/>
            </p:cNvSpPr>
            <p:nvPr/>
          </p:nvSpPr>
          <p:spPr bwMode="auto">
            <a:xfrm>
              <a:off x="1170" y="305"/>
              <a:ext cx="1407" cy="523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i="1">
                  <a:latin typeface="Times New Roman" panose="02020603050405020304" pitchFamily="18" charset="0"/>
                </a:rPr>
                <a:t>(3)f(a)&lt;0,f(b)&gt;0</a:t>
              </a:r>
            </a:p>
            <a:p>
              <a:pPr eaLnBrk="1" hangingPunct="1"/>
              <a:r>
                <a:rPr kumimoji="1" lang="en-US" altLang="zh-CN" sz="2400" i="1">
                  <a:latin typeface="Times New Roman" panose="02020603050405020304" pitchFamily="18" charset="0"/>
                </a:rPr>
                <a:t>f</a:t>
              </a:r>
              <a:r>
                <a:rPr kumimoji="1" lang="en-US" altLang="zh-CN" sz="2400" i="1" baseline="30000">
                  <a:latin typeface="Times New Roman" panose="02020603050405020304" pitchFamily="18" charset="0"/>
                </a:rPr>
                <a:t>’</a:t>
              </a:r>
              <a:r>
                <a:rPr kumimoji="1" lang="en-US" altLang="zh-CN" sz="2400" i="1">
                  <a:latin typeface="Times New Roman" panose="02020603050405020304" pitchFamily="18" charset="0"/>
                </a:rPr>
                <a:t>(x)&gt;0.f</a:t>
              </a:r>
              <a:r>
                <a:rPr kumimoji="1" lang="en-US" altLang="zh-CN" sz="2400" i="1" baseline="30000">
                  <a:latin typeface="Times New Roman" panose="02020603050405020304" pitchFamily="18" charset="0"/>
                </a:rPr>
                <a:t>”</a:t>
              </a:r>
              <a:r>
                <a:rPr kumimoji="1" lang="en-US" altLang="zh-CN" sz="2400" i="1">
                  <a:latin typeface="Times New Roman" panose="02020603050405020304" pitchFamily="18" charset="0"/>
                </a:rPr>
                <a:t>(x)&lt;0</a:t>
              </a:r>
            </a:p>
          </p:txBody>
        </p:sp>
        <p:sp>
          <p:nvSpPr>
            <p:cNvPr id="162857" name="Text Box 57"/>
            <p:cNvSpPr txBox="1">
              <a:spLocks noChangeArrowheads="1"/>
            </p:cNvSpPr>
            <p:nvPr/>
          </p:nvSpPr>
          <p:spPr bwMode="auto">
            <a:xfrm>
              <a:off x="771" y="505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i="1">
                  <a:latin typeface="Times New Roman" panose="02020603050405020304" pitchFamily="18" charset="0"/>
                </a:rPr>
                <a:t>y</a:t>
              </a:r>
            </a:p>
          </p:txBody>
        </p:sp>
      </p:grpSp>
      <p:grpSp>
        <p:nvGrpSpPr>
          <p:cNvPr id="386106" name="Group 58"/>
          <p:cNvGrpSpPr>
            <a:grpSpLocks/>
          </p:cNvGrpSpPr>
          <p:nvPr/>
        </p:nvGrpSpPr>
        <p:grpSpPr bwMode="auto">
          <a:xfrm>
            <a:off x="6950074" y="3837523"/>
            <a:ext cx="3810000" cy="2462212"/>
            <a:chOff x="3138" y="257"/>
            <a:chExt cx="2400" cy="1551"/>
          </a:xfrm>
        </p:grpSpPr>
        <p:sp>
          <p:nvSpPr>
            <p:cNvPr id="162823" name="Line 59"/>
            <p:cNvSpPr>
              <a:spLocks noChangeShapeType="1"/>
            </p:cNvSpPr>
            <p:nvPr/>
          </p:nvSpPr>
          <p:spPr bwMode="auto">
            <a:xfrm>
              <a:off x="3138" y="1121"/>
              <a:ext cx="21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i="1"/>
            </a:p>
          </p:txBody>
        </p:sp>
        <p:sp>
          <p:nvSpPr>
            <p:cNvPr id="162824" name="Line 60"/>
            <p:cNvSpPr>
              <a:spLocks noChangeShapeType="1"/>
            </p:cNvSpPr>
            <p:nvPr/>
          </p:nvSpPr>
          <p:spPr bwMode="auto">
            <a:xfrm flipV="1">
              <a:off x="3234" y="353"/>
              <a:ext cx="0" cy="1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i="1"/>
            </a:p>
          </p:txBody>
        </p:sp>
        <p:sp>
          <p:nvSpPr>
            <p:cNvPr id="162825" name="Arc 61"/>
            <p:cNvSpPr>
              <a:spLocks/>
            </p:cNvSpPr>
            <p:nvPr/>
          </p:nvSpPr>
          <p:spPr bwMode="auto">
            <a:xfrm>
              <a:off x="3618" y="977"/>
              <a:ext cx="1200" cy="672"/>
            </a:xfrm>
            <a:custGeom>
              <a:avLst/>
              <a:gdLst>
                <a:gd name="T0" fmla="*/ 0 w 21600"/>
                <a:gd name="T1" fmla="*/ 0 h 21600"/>
                <a:gd name="T2" fmla="*/ 67 w 21600"/>
                <a:gd name="T3" fmla="*/ 21 h 21600"/>
                <a:gd name="T4" fmla="*/ 0 w 21600"/>
                <a:gd name="T5" fmla="*/ 21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i="1"/>
            </a:p>
          </p:txBody>
        </p:sp>
        <p:sp>
          <p:nvSpPr>
            <p:cNvPr id="162826" name="Line 62"/>
            <p:cNvSpPr>
              <a:spLocks noChangeShapeType="1"/>
            </p:cNvSpPr>
            <p:nvPr/>
          </p:nvSpPr>
          <p:spPr bwMode="auto">
            <a:xfrm>
              <a:off x="3618" y="977"/>
              <a:ext cx="0" cy="144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i="1"/>
            </a:p>
          </p:txBody>
        </p:sp>
        <p:sp>
          <p:nvSpPr>
            <p:cNvPr id="162827" name="Line 63"/>
            <p:cNvSpPr>
              <a:spLocks noChangeShapeType="1"/>
            </p:cNvSpPr>
            <p:nvPr/>
          </p:nvSpPr>
          <p:spPr bwMode="auto">
            <a:xfrm flipV="1">
              <a:off x="4818" y="1121"/>
              <a:ext cx="0" cy="528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i="1"/>
            </a:p>
          </p:txBody>
        </p:sp>
        <p:sp>
          <p:nvSpPr>
            <p:cNvPr id="162828" name="Line 64"/>
            <p:cNvSpPr>
              <a:spLocks noChangeShapeType="1"/>
            </p:cNvSpPr>
            <p:nvPr/>
          </p:nvSpPr>
          <p:spPr bwMode="auto">
            <a:xfrm flipH="1" flipV="1">
              <a:off x="4722" y="1121"/>
              <a:ext cx="96" cy="48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i="1"/>
            </a:p>
          </p:txBody>
        </p:sp>
        <p:sp>
          <p:nvSpPr>
            <p:cNvPr id="162829" name="Line 65"/>
            <p:cNvSpPr>
              <a:spLocks noChangeShapeType="1"/>
            </p:cNvSpPr>
            <p:nvPr/>
          </p:nvSpPr>
          <p:spPr bwMode="auto">
            <a:xfrm>
              <a:off x="4722" y="1121"/>
              <a:ext cx="0" cy="288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i="1"/>
            </a:p>
          </p:txBody>
        </p:sp>
        <p:sp>
          <p:nvSpPr>
            <p:cNvPr id="162830" name="Line 66"/>
            <p:cNvSpPr>
              <a:spLocks noChangeShapeType="1"/>
            </p:cNvSpPr>
            <p:nvPr/>
          </p:nvSpPr>
          <p:spPr bwMode="auto">
            <a:xfrm flipH="1" flipV="1">
              <a:off x="4530" y="1121"/>
              <a:ext cx="192" cy="24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i="1"/>
            </a:p>
          </p:txBody>
        </p:sp>
        <p:sp>
          <p:nvSpPr>
            <p:cNvPr id="162831" name="Text Box 67"/>
            <p:cNvSpPr txBox="1">
              <a:spLocks noChangeArrowheads="1"/>
            </p:cNvSpPr>
            <p:nvPr/>
          </p:nvSpPr>
          <p:spPr bwMode="auto">
            <a:xfrm>
              <a:off x="5336" y="811"/>
              <a:ext cx="20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i="1">
                  <a:latin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62832" name="Text Box 68"/>
            <p:cNvSpPr txBox="1">
              <a:spLocks noChangeArrowheads="1"/>
            </p:cNvSpPr>
            <p:nvPr/>
          </p:nvSpPr>
          <p:spPr bwMode="auto">
            <a:xfrm>
              <a:off x="3426" y="879"/>
              <a:ext cx="20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i="1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62833" name="Text Box 69"/>
            <p:cNvSpPr txBox="1">
              <a:spLocks noChangeArrowheads="1"/>
            </p:cNvSpPr>
            <p:nvPr/>
          </p:nvSpPr>
          <p:spPr bwMode="auto">
            <a:xfrm>
              <a:off x="3512" y="1099"/>
              <a:ext cx="21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i="1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62834" name="Text Box 70"/>
            <p:cNvSpPr txBox="1">
              <a:spLocks noChangeArrowheads="1"/>
            </p:cNvSpPr>
            <p:nvPr/>
          </p:nvSpPr>
          <p:spPr bwMode="auto">
            <a:xfrm>
              <a:off x="4424" y="857"/>
              <a:ext cx="2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i="1">
                  <a:latin typeface="Times New Roman" panose="02020603050405020304" pitchFamily="18" charset="0"/>
                </a:rPr>
                <a:t>x</a:t>
              </a:r>
              <a:r>
                <a:rPr kumimoji="1" lang="en-US" altLang="zh-CN" i="1" baseline="-25000">
                  <a:latin typeface="Times New Roman" panose="02020603050405020304" pitchFamily="18" charset="0"/>
                </a:rPr>
                <a:t>2</a:t>
              </a:r>
              <a:endParaRPr kumimoji="1" lang="en-US" altLang="zh-CN" i="1">
                <a:latin typeface="Times New Roman" panose="02020603050405020304" pitchFamily="18" charset="0"/>
              </a:endParaRPr>
            </a:p>
          </p:txBody>
        </p:sp>
        <p:sp>
          <p:nvSpPr>
            <p:cNvPr id="162835" name="Text Box 71"/>
            <p:cNvSpPr txBox="1">
              <a:spLocks noChangeArrowheads="1"/>
            </p:cNvSpPr>
            <p:nvPr/>
          </p:nvSpPr>
          <p:spPr bwMode="auto">
            <a:xfrm>
              <a:off x="4674" y="831"/>
              <a:ext cx="2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i="1">
                  <a:latin typeface="Times New Roman" panose="02020603050405020304" pitchFamily="18" charset="0"/>
                </a:rPr>
                <a:t>x</a:t>
              </a:r>
              <a:r>
                <a:rPr kumimoji="1" lang="en-US" altLang="zh-CN" i="1" baseline="-25000">
                  <a:latin typeface="Times New Roman" panose="02020603050405020304" pitchFamily="18" charset="0"/>
                </a:rPr>
                <a:t>1</a:t>
              </a:r>
              <a:endParaRPr kumimoji="1" lang="en-US" altLang="zh-CN" i="1">
                <a:latin typeface="Times New Roman" panose="02020603050405020304" pitchFamily="18" charset="0"/>
              </a:endParaRPr>
            </a:p>
          </p:txBody>
        </p:sp>
        <p:sp>
          <p:nvSpPr>
            <p:cNvPr id="162836" name="Text Box 72"/>
            <p:cNvSpPr txBox="1">
              <a:spLocks noChangeArrowheads="1"/>
            </p:cNvSpPr>
            <p:nvPr/>
          </p:nvSpPr>
          <p:spPr bwMode="auto">
            <a:xfrm>
              <a:off x="4712" y="1577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i="1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62837" name="Text Box 73"/>
            <p:cNvSpPr txBox="1">
              <a:spLocks noChangeArrowheads="1"/>
            </p:cNvSpPr>
            <p:nvPr/>
          </p:nvSpPr>
          <p:spPr bwMode="auto">
            <a:xfrm>
              <a:off x="3714" y="257"/>
              <a:ext cx="1407" cy="523"/>
            </a:xfrm>
            <a:prstGeom prst="rect">
              <a:avLst/>
            </a:prstGeom>
            <a:solidFill>
              <a:srgbClr val="FF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i="1">
                  <a:latin typeface="Times New Roman" panose="02020603050405020304" pitchFamily="18" charset="0"/>
                </a:rPr>
                <a:t>(4)f(a)&gt;0,f(b)&lt;0</a:t>
              </a:r>
            </a:p>
            <a:p>
              <a:pPr eaLnBrk="1" hangingPunct="1"/>
              <a:r>
                <a:rPr kumimoji="1" lang="en-US" altLang="zh-CN" sz="2400" i="1">
                  <a:latin typeface="Times New Roman" panose="02020603050405020304" pitchFamily="18" charset="0"/>
                </a:rPr>
                <a:t>f</a:t>
              </a:r>
              <a:r>
                <a:rPr kumimoji="1" lang="en-US" altLang="zh-CN" sz="2400" i="1" baseline="30000">
                  <a:latin typeface="Times New Roman" panose="02020603050405020304" pitchFamily="18" charset="0"/>
                </a:rPr>
                <a:t>’</a:t>
              </a:r>
              <a:r>
                <a:rPr kumimoji="1" lang="en-US" altLang="zh-CN" sz="2400" i="1">
                  <a:latin typeface="Times New Roman" panose="02020603050405020304" pitchFamily="18" charset="0"/>
                </a:rPr>
                <a:t>(x)&lt;0,f</a:t>
              </a:r>
              <a:r>
                <a:rPr kumimoji="1" lang="en-US" altLang="zh-CN" sz="2400" i="1" baseline="30000">
                  <a:latin typeface="Times New Roman" panose="02020603050405020304" pitchFamily="18" charset="0"/>
                </a:rPr>
                <a:t>”</a:t>
              </a:r>
              <a:r>
                <a:rPr kumimoji="1" lang="en-US" altLang="zh-CN" sz="2400" i="1">
                  <a:latin typeface="Times New Roman" panose="02020603050405020304" pitchFamily="18" charset="0"/>
                </a:rPr>
                <a:t>(x)&lt;0</a:t>
              </a:r>
            </a:p>
          </p:txBody>
        </p:sp>
        <p:sp>
          <p:nvSpPr>
            <p:cNvPr id="162838" name="Text Box 74"/>
            <p:cNvSpPr txBox="1">
              <a:spLocks noChangeArrowheads="1"/>
            </p:cNvSpPr>
            <p:nvPr/>
          </p:nvSpPr>
          <p:spPr bwMode="auto">
            <a:xfrm>
              <a:off x="3426" y="401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i="1">
                  <a:latin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162839" name="Text Box 75"/>
            <p:cNvSpPr txBox="1">
              <a:spLocks noChangeArrowheads="1"/>
            </p:cNvSpPr>
            <p:nvPr/>
          </p:nvSpPr>
          <p:spPr bwMode="auto">
            <a:xfrm>
              <a:off x="4866" y="1121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i="1">
                  <a:latin typeface="Times New Roman" panose="02020603050405020304" pitchFamily="18" charset="0"/>
                </a:rPr>
                <a:t>b</a:t>
              </a:r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AC6C66-9100-4742-AFAF-76161AE4150B}" type="datetime11">
              <a:rPr lang="zh-CN" altLang="en-US"/>
              <a:pPr>
                <a:defRPr/>
              </a:pPr>
              <a:t>16:22:14</a:t>
            </a:fld>
            <a:endParaRPr lang="en-US" altLang="zh-CN"/>
          </a:p>
        </p:txBody>
      </p:sp>
      <p:sp>
        <p:nvSpPr>
          <p:cNvPr id="77" name="矩形 76"/>
          <p:cNvSpPr>
            <a:spLocks noChangeArrowheads="1"/>
          </p:cNvSpPr>
          <p:nvPr/>
        </p:nvSpPr>
        <p:spPr bwMode="auto">
          <a:xfrm>
            <a:off x="518859" y="0"/>
            <a:ext cx="24688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/>
            <a:r>
              <a:rPr kumimoji="1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</a:rPr>
              <a:t>第</a:t>
            </a:r>
            <a:r>
              <a:rPr kumimoji="1" lang="zh-CN" altLang="en-US" b="1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八节方程的近似解</a:t>
            </a:r>
            <a:endParaRPr kumimoji="1" lang="zh-CN" altLang="en-US" b="1" dirty="0">
              <a:solidFill>
                <a:srgbClr val="7030A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809739" y="331759"/>
            <a:ext cx="1887055" cy="7201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1" hangingPunct="1">
              <a:lnSpc>
                <a:spcPct val="170000"/>
              </a:lnSpc>
            </a:pPr>
            <a:r>
              <a:rPr kumimoji="1" lang="zh-CN" altLang="en-US" sz="2400" b="1" dirty="0" smtClean="0">
                <a:solidFill>
                  <a:prstClr val="black"/>
                </a:solidFill>
                <a:latin typeface="宋体" panose="02010600030101010101" pitchFamily="2" charset="-122"/>
              </a:rPr>
              <a:t>二、</a:t>
            </a:r>
            <a:r>
              <a:rPr kumimoji="1" lang="en-US" altLang="zh-CN" sz="2400" b="1" dirty="0" smtClean="0">
                <a:solidFill>
                  <a:prstClr val="black"/>
                </a:solidFill>
                <a:latin typeface="宋体" panose="02010600030101010101" pitchFamily="2" charset="-122"/>
              </a:rPr>
              <a:t> </a:t>
            </a:r>
            <a:r>
              <a:rPr kumimoji="1" lang="zh-CN" altLang="en-US" sz="2400" b="1" dirty="0" smtClean="0">
                <a:solidFill>
                  <a:prstClr val="black"/>
                </a:solidFill>
                <a:latin typeface="宋体" panose="02010600030101010101" pitchFamily="2" charset="-122"/>
              </a:rPr>
              <a:t>切线法</a:t>
            </a:r>
            <a:endParaRPr kumimoji="1" lang="zh-CN" altLang="en-US" sz="2400" dirty="0">
              <a:solidFill>
                <a:prstClr val="black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86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86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86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86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Text Box 2"/>
          <p:cNvSpPr txBox="1">
            <a:spLocks noChangeArrowheads="1"/>
          </p:cNvSpPr>
          <p:nvPr/>
        </p:nvSpPr>
        <p:spPr bwMode="auto">
          <a:xfrm>
            <a:off x="2566988" y="404813"/>
            <a:ext cx="7667625" cy="230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kumimoji="1" lang="zh-CN" altLang="en-US" sz="2400" b="1">
                <a:latin typeface="Times New Roman" panose="02020603050405020304" pitchFamily="18" charset="0"/>
              </a:rPr>
              <a:t>我们用弧一端的切线来代替曲线弧</a:t>
            </a:r>
            <a:r>
              <a:rPr kumimoji="1" lang="en-US" altLang="zh-CN" sz="2400" b="1">
                <a:latin typeface="Times New Roman" panose="02020603050405020304" pitchFamily="18" charset="0"/>
              </a:rPr>
              <a:t>,</a:t>
            </a:r>
            <a:r>
              <a:rPr kumimoji="1" lang="zh-CN" altLang="en-US" sz="2400" b="1">
                <a:latin typeface="Times New Roman" panose="02020603050405020304" pitchFamily="18" charset="0"/>
              </a:rPr>
              <a:t>从而求得方程根的近</a:t>
            </a:r>
          </a:p>
          <a:p>
            <a:pPr eaLnBrk="1" hangingPunct="1">
              <a:lnSpc>
                <a:spcPct val="200000"/>
              </a:lnSpc>
            </a:pPr>
            <a:r>
              <a:rPr kumimoji="1" lang="zh-CN" altLang="en-US" sz="2400" b="1">
                <a:latin typeface="Times New Roman" panose="02020603050405020304" pitchFamily="18" charset="0"/>
              </a:rPr>
              <a:t>似值</a:t>
            </a:r>
            <a:r>
              <a:rPr kumimoji="1" lang="en-US" altLang="zh-CN" sz="2400" b="1">
                <a:latin typeface="Times New Roman" panose="02020603050405020304" pitchFamily="18" charset="0"/>
              </a:rPr>
              <a:t>. </a:t>
            </a:r>
            <a:r>
              <a:rPr kumimoji="1" lang="zh-CN" altLang="en-US" sz="2400" b="1">
                <a:latin typeface="Times New Roman" panose="02020603050405020304" pitchFamily="18" charset="0"/>
              </a:rPr>
              <a:t>这种方法称为切线法</a:t>
            </a:r>
            <a:r>
              <a:rPr kumimoji="1" lang="en-US" altLang="zh-CN" sz="2400" b="1">
                <a:latin typeface="Times New Roman" panose="02020603050405020304" pitchFamily="18" charset="0"/>
              </a:rPr>
              <a:t>.   </a:t>
            </a:r>
          </a:p>
          <a:p>
            <a:pPr eaLnBrk="1" hangingPunct="1">
              <a:lnSpc>
                <a:spcPct val="200000"/>
              </a:lnSpc>
            </a:pPr>
            <a:r>
              <a:rPr kumimoji="1" lang="zh-CN" altLang="en-US" sz="2400" b="1">
                <a:latin typeface="Times New Roman" panose="02020603050405020304" pitchFamily="18" charset="0"/>
              </a:rPr>
              <a:t>下面用</a:t>
            </a:r>
            <a:r>
              <a:rPr kumimoji="1" lang="en-US" altLang="zh-CN" sz="2400" b="1">
                <a:latin typeface="Times New Roman" panose="02020603050405020304" pitchFamily="18" charset="0"/>
              </a:rPr>
              <a:t>(1)</a:t>
            </a:r>
            <a:r>
              <a:rPr kumimoji="1" lang="zh-CN" altLang="en-US" sz="2400" b="1">
                <a:latin typeface="Times New Roman" panose="02020603050405020304" pitchFamily="18" charset="0"/>
              </a:rPr>
              <a:t>为例推导近似计算公式</a:t>
            </a:r>
            <a:r>
              <a:rPr kumimoji="1" lang="en-US" altLang="zh-CN" sz="2400" b="1"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387075" name="Text Box 3"/>
          <p:cNvSpPr txBox="1">
            <a:spLocks noChangeArrowheads="1"/>
          </p:cNvSpPr>
          <p:nvPr/>
        </p:nvSpPr>
        <p:spPr bwMode="auto">
          <a:xfrm>
            <a:off x="2495550" y="2708275"/>
            <a:ext cx="3892550" cy="304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曲线弧在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A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点的切线方程是 </a:t>
            </a:r>
          </a:p>
          <a:p>
            <a:pPr eaLnBrk="1" hangingPunct="1">
              <a:lnSpc>
                <a:spcPct val="200000"/>
              </a:lnSpc>
            </a:pPr>
            <a:r>
              <a:rPr kumimoji="1" lang="zh-CN" altLang="en-US" sz="2400" b="1" i="1" dirty="0">
                <a:latin typeface="Times New Roman" panose="02020603050405020304" pitchFamily="18" charset="0"/>
              </a:rPr>
              <a:t>        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y-f(a)=f</a:t>
            </a:r>
            <a:r>
              <a:rPr kumimoji="1" lang="en-US" altLang="zh-CN" sz="2400" b="1" i="1" baseline="30000" dirty="0">
                <a:latin typeface="Times New Roman" panose="02020603050405020304" pitchFamily="18" charset="0"/>
              </a:rPr>
              <a:t>’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(a)(x-a)</a:t>
            </a:r>
          </a:p>
          <a:p>
            <a:pPr eaLnBrk="1" hangingPunct="1">
              <a:lnSpc>
                <a:spcPct val="200000"/>
              </a:lnSpc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它与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x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轴的交点为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(x</a:t>
            </a:r>
            <a:r>
              <a:rPr kumimoji="1" lang="en-US" altLang="zh-CN" sz="2400" b="1" baseline="-25000" dirty="0">
                <a:latin typeface="Times New Roman" panose="02020603050405020304" pitchFamily="18" charset="0"/>
              </a:rPr>
              <a:t>1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,0),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其中</a:t>
            </a:r>
          </a:p>
          <a:p>
            <a:pPr eaLnBrk="1" hangingPunct="1">
              <a:lnSpc>
                <a:spcPct val="200000"/>
              </a:lnSpc>
            </a:pPr>
            <a:endParaRPr kumimoji="1" lang="en-US" altLang="zh-CN" sz="24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387076" name="Object 4"/>
          <p:cNvGraphicFramePr>
            <a:graphicFrameLocks noChangeAspect="1"/>
          </p:cNvGraphicFramePr>
          <p:nvPr/>
        </p:nvGraphicFramePr>
        <p:xfrm>
          <a:off x="3051175" y="5157788"/>
          <a:ext cx="16764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96" name="公式" r:id="rId3" imgW="889000" imgH="419100" progId="Equation.3">
                  <p:embed/>
                </p:oleObj>
              </mc:Choice>
              <mc:Fallback>
                <p:oleObj name="公式" r:id="rId3" imgW="889000" imgH="4191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1175" y="5157788"/>
                        <a:ext cx="16764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87077" name="Group 5"/>
          <p:cNvGrpSpPr>
            <a:grpSpLocks/>
          </p:cNvGrpSpPr>
          <p:nvPr/>
        </p:nvGrpSpPr>
        <p:grpSpPr bwMode="auto">
          <a:xfrm>
            <a:off x="6621463" y="3186113"/>
            <a:ext cx="3524250" cy="2690812"/>
            <a:chOff x="3211" y="2398"/>
            <a:chExt cx="2220" cy="1695"/>
          </a:xfrm>
        </p:grpSpPr>
        <p:sp>
          <p:nvSpPr>
            <p:cNvPr id="163847" name="Line 6"/>
            <p:cNvSpPr>
              <a:spLocks noChangeShapeType="1"/>
            </p:cNvSpPr>
            <p:nvPr/>
          </p:nvSpPr>
          <p:spPr bwMode="auto">
            <a:xfrm>
              <a:off x="3211" y="3742"/>
              <a:ext cx="21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i="1"/>
            </a:p>
          </p:txBody>
        </p:sp>
        <p:sp>
          <p:nvSpPr>
            <p:cNvPr id="163848" name="Line 7"/>
            <p:cNvSpPr>
              <a:spLocks noChangeShapeType="1"/>
            </p:cNvSpPr>
            <p:nvPr/>
          </p:nvSpPr>
          <p:spPr bwMode="auto">
            <a:xfrm flipV="1">
              <a:off x="3211" y="2398"/>
              <a:ext cx="0" cy="13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i="1"/>
            </a:p>
          </p:txBody>
        </p:sp>
        <p:sp>
          <p:nvSpPr>
            <p:cNvPr id="163849" name="Arc 8"/>
            <p:cNvSpPr>
              <a:spLocks/>
            </p:cNvSpPr>
            <p:nvPr/>
          </p:nvSpPr>
          <p:spPr bwMode="auto">
            <a:xfrm flipH="1" flipV="1">
              <a:off x="3643" y="2638"/>
              <a:ext cx="1152" cy="1296"/>
            </a:xfrm>
            <a:custGeom>
              <a:avLst/>
              <a:gdLst>
                <a:gd name="T0" fmla="*/ 0 w 27605"/>
                <a:gd name="T1" fmla="*/ 3 h 23595"/>
                <a:gd name="T2" fmla="*/ 48 w 27605"/>
                <a:gd name="T3" fmla="*/ 71 h 23595"/>
                <a:gd name="T4" fmla="*/ 10 w 27605"/>
                <a:gd name="T5" fmla="*/ 65 h 2359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605" h="23595" fill="none" extrusionOk="0">
                  <a:moveTo>
                    <a:pt x="0" y="851"/>
                  </a:moveTo>
                  <a:cubicBezTo>
                    <a:pt x="1951" y="286"/>
                    <a:pt x="3973" y="0"/>
                    <a:pt x="6005" y="0"/>
                  </a:cubicBezTo>
                  <a:cubicBezTo>
                    <a:pt x="17934" y="0"/>
                    <a:pt x="27605" y="9670"/>
                    <a:pt x="27605" y="21600"/>
                  </a:cubicBezTo>
                  <a:cubicBezTo>
                    <a:pt x="27605" y="22266"/>
                    <a:pt x="27574" y="22931"/>
                    <a:pt x="27512" y="23594"/>
                  </a:cubicBezTo>
                </a:path>
                <a:path w="27605" h="23595" stroke="0" extrusionOk="0">
                  <a:moveTo>
                    <a:pt x="0" y="851"/>
                  </a:moveTo>
                  <a:cubicBezTo>
                    <a:pt x="1951" y="286"/>
                    <a:pt x="3973" y="0"/>
                    <a:pt x="6005" y="0"/>
                  </a:cubicBezTo>
                  <a:cubicBezTo>
                    <a:pt x="17934" y="0"/>
                    <a:pt x="27605" y="9670"/>
                    <a:pt x="27605" y="21600"/>
                  </a:cubicBezTo>
                  <a:cubicBezTo>
                    <a:pt x="27605" y="22266"/>
                    <a:pt x="27574" y="22931"/>
                    <a:pt x="27512" y="23594"/>
                  </a:cubicBezTo>
                  <a:lnTo>
                    <a:pt x="6005" y="21600"/>
                  </a:lnTo>
                  <a:lnTo>
                    <a:pt x="0" y="851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i="1"/>
            </a:p>
          </p:txBody>
        </p:sp>
        <p:sp>
          <p:nvSpPr>
            <p:cNvPr id="163850" name="Line 9"/>
            <p:cNvSpPr>
              <a:spLocks noChangeShapeType="1"/>
            </p:cNvSpPr>
            <p:nvPr/>
          </p:nvSpPr>
          <p:spPr bwMode="auto">
            <a:xfrm>
              <a:off x="3643" y="2734"/>
              <a:ext cx="0" cy="1008"/>
            </a:xfrm>
            <a:prstGeom prst="line">
              <a:avLst/>
            </a:prstGeom>
            <a:noFill/>
            <a:ln w="38100">
              <a:solidFill>
                <a:srgbClr val="00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i="1"/>
            </a:p>
          </p:txBody>
        </p:sp>
        <p:sp>
          <p:nvSpPr>
            <p:cNvPr id="163851" name="Line 10"/>
            <p:cNvSpPr>
              <a:spLocks noChangeShapeType="1"/>
            </p:cNvSpPr>
            <p:nvPr/>
          </p:nvSpPr>
          <p:spPr bwMode="auto">
            <a:xfrm>
              <a:off x="3643" y="2782"/>
              <a:ext cx="96" cy="96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i="1"/>
            </a:p>
          </p:txBody>
        </p:sp>
        <p:sp>
          <p:nvSpPr>
            <p:cNvPr id="163852" name="Line 11"/>
            <p:cNvSpPr>
              <a:spLocks noChangeShapeType="1"/>
            </p:cNvSpPr>
            <p:nvPr/>
          </p:nvSpPr>
          <p:spPr bwMode="auto">
            <a:xfrm flipV="1">
              <a:off x="3739" y="3310"/>
              <a:ext cx="0" cy="432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i="1"/>
            </a:p>
          </p:txBody>
        </p:sp>
        <p:sp>
          <p:nvSpPr>
            <p:cNvPr id="163853" name="Line 12"/>
            <p:cNvSpPr>
              <a:spLocks noChangeShapeType="1"/>
            </p:cNvSpPr>
            <p:nvPr/>
          </p:nvSpPr>
          <p:spPr bwMode="auto">
            <a:xfrm>
              <a:off x="3739" y="3310"/>
              <a:ext cx="144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i="1"/>
            </a:p>
          </p:txBody>
        </p:sp>
        <p:sp>
          <p:nvSpPr>
            <p:cNvPr id="163854" name="Text Box 13"/>
            <p:cNvSpPr txBox="1">
              <a:spLocks noChangeArrowheads="1"/>
            </p:cNvSpPr>
            <p:nvPr/>
          </p:nvSpPr>
          <p:spPr bwMode="auto">
            <a:xfrm>
              <a:off x="3729" y="2518"/>
              <a:ext cx="2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b="1" i="1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63855" name="Text Box 14"/>
            <p:cNvSpPr txBox="1">
              <a:spLocks noChangeArrowheads="1"/>
            </p:cNvSpPr>
            <p:nvPr/>
          </p:nvSpPr>
          <p:spPr bwMode="auto">
            <a:xfrm>
              <a:off x="4737" y="3862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b="1" i="1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63856" name="Text Box 15"/>
            <p:cNvSpPr txBox="1">
              <a:spLocks noChangeArrowheads="1"/>
            </p:cNvSpPr>
            <p:nvPr/>
          </p:nvSpPr>
          <p:spPr bwMode="auto">
            <a:xfrm>
              <a:off x="3489" y="3766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b="1" i="1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63857" name="Text Box 16"/>
            <p:cNvSpPr txBox="1">
              <a:spLocks noChangeArrowheads="1"/>
            </p:cNvSpPr>
            <p:nvPr/>
          </p:nvSpPr>
          <p:spPr bwMode="auto">
            <a:xfrm>
              <a:off x="3777" y="3142"/>
              <a:ext cx="2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b="1" i="1">
                  <a:latin typeface="Times New Roman" panose="02020603050405020304" pitchFamily="18" charset="0"/>
                </a:rPr>
                <a:t>A</a:t>
              </a:r>
              <a:r>
                <a:rPr kumimoji="1" lang="en-US" altLang="zh-CN" b="1" i="1" baseline="-25000">
                  <a:latin typeface="Times New Roman" panose="02020603050405020304" pitchFamily="18" charset="0"/>
                </a:rPr>
                <a:t>1</a:t>
              </a:r>
              <a:endParaRPr kumimoji="1" lang="en-US" altLang="zh-CN" b="1" i="1">
                <a:latin typeface="Times New Roman" panose="02020603050405020304" pitchFamily="18" charset="0"/>
              </a:endParaRPr>
            </a:p>
          </p:txBody>
        </p:sp>
        <p:sp>
          <p:nvSpPr>
            <p:cNvPr id="163858" name="Text Box 17"/>
            <p:cNvSpPr txBox="1">
              <a:spLocks noChangeArrowheads="1"/>
            </p:cNvSpPr>
            <p:nvPr/>
          </p:nvSpPr>
          <p:spPr bwMode="auto">
            <a:xfrm>
              <a:off x="3681" y="3766"/>
              <a:ext cx="2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x</a:t>
              </a:r>
              <a:r>
                <a:rPr kumimoji="1" lang="en-US" altLang="zh-CN" b="1" i="1" baseline="-250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b="1" i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3859" name="Text Box 18"/>
            <p:cNvSpPr txBox="1">
              <a:spLocks noChangeArrowheads="1"/>
            </p:cNvSpPr>
            <p:nvPr/>
          </p:nvSpPr>
          <p:spPr bwMode="auto">
            <a:xfrm>
              <a:off x="3873" y="3718"/>
              <a:ext cx="2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b="1" i="1">
                  <a:latin typeface="Times New Roman" panose="02020603050405020304" pitchFamily="18" charset="0"/>
                </a:rPr>
                <a:t>x</a:t>
              </a:r>
              <a:r>
                <a:rPr kumimoji="1" lang="en-US" altLang="zh-CN" b="1" i="1" baseline="-25000">
                  <a:latin typeface="Times New Roman" panose="02020603050405020304" pitchFamily="18" charset="0"/>
                </a:rPr>
                <a:t>2</a:t>
              </a:r>
              <a:endParaRPr kumimoji="1" lang="en-US" altLang="zh-CN" b="1" i="1">
                <a:latin typeface="Times New Roman" panose="02020603050405020304" pitchFamily="18" charset="0"/>
              </a:endParaRPr>
            </a:p>
          </p:txBody>
        </p:sp>
        <p:sp>
          <p:nvSpPr>
            <p:cNvPr id="163860" name="Text Box 19"/>
            <p:cNvSpPr txBox="1">
              <a:spLocks noChangeArrowheads="1"/>
            </p:cNvSpPr>
            <p:nvPr/>
          </p:nvSpPr>
          <p:spPr bwMode="auto">
            <a:xfrm>
              <a:off x="4977" y="3478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b="1" i="1">
                  <a:latin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63861" name="Text Box 20"/>
            <p:cNvSpPr txBox="1">
              <a:spLocks noChangeArrowheads="1"/>
            </p:cNvSpPr>
            <p:nvPr/>
          </p:nvSpPr>
          <p:spPr bwMode="auto">
            <a:xfrm>
              <a:off x="3297" y="2422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b="1" i="1">
                  <a:latin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163862" name="Text Box 21"/>
            <p:cNvSpPr txBox="1">
              <a:spLocks noChangeArrowheads="1"/>
            </p:cNvSpPr>
            <p:nvPr/>
          </p:nvSpPr>
          <p:spPr bwMode="auto">
            <a:xfrm>
              <a:off x="3969" y="2568"/>
              <a:ext cx="1462" cy="523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>
                  <a:latin typeface="Times New Roman" panose="02020603050405020304" pitchFamily="18" charset="0"/>
                </a:rPr>
                <a:t>(1)f(a)&gt;0,f(b)&lt;0;</a:t>
              </a:r>
            </a:p>
            <a:p>
              <a:pPr eaLnBrk="1" hangingPunct="1"/>
              <a:r>
                <a:rPr kumimoji="1" lang="en-US" altLang="zh-CN" sz="2400" b="1" i="1">
                  <a:latin typeface="Times New Roman" panose="02020603050405020304" pitchFamily="18" charset="0"/>
                </a:rPr>
                <a:t>f</a:t>
              </a:r>
              <a:r>
                <a:rPr kumimoji="1" lang="en-US" altLang="zh-CN" sz="2400" b="1" i="1" baseline="30000">
                  <a:latin typeface="Times New Roman" panose="02020603050405020304" pitchFamily="18" charset="0"/>
                </a:rPr>
                <a:t>’</a:t>
              </a:r>
              <a:r>
                <a:rPr kumimoji="1" lang="en-US" altLang="zh-CN" sz="2400" b="1" i="1">
                  <a:latin typeface="Times New Roman" panose="02020603050405020304" pitchFamily="18" charset="0"/>
                </a:rPr>
                <a:t>(x)&lt;0,f</a:t>
              </a:r>
              <a:r>
                <a:rPr kumimoji="1" lang="en-US" altLang="zh-CN" sz="2400" b="1" i="1" baseline="30000">
                  <a:latin typeface="Times New Roman" panose="02020603050405020304" pitchFamily="18" charset="0"/>
                </a:rPr>
                <a:t>”</a:t>
              </a:r>
              <a:r>
                <a:rPr kumimoji="1" lang="en-US" altLang="zh-CN" sz="2400" b="1" i="1">
                  <a:latin typeface="Times New Roman" panose="02020603050405020304" pitchFamily="18" charset="0"/>
                </a:rPr>
                <a:t>(x)&gt;0</a:t>
              </a:r>
            </a:p>
          </p:txBody>
        </p:sp>
        <p:sp>
          <p:nvSpPr>
            <p:cNvPr id="163863" name="Line 22"/>
            <p:cNvSpPr>
              <a:spLocks noChangeShapeType="1"/>
            </p:cNvSpPr>
            <p:nvPr/>
          </p:nvSpPr>
          <p:spPr bwMode="auto">
            <a:xfrm flipV="1">
              <a:off x="4795" y="3742"/>
              <a:ext cx="0" cy="144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i="1"/>
            </a:p>
          </p:txBody>
        </p:sp>
        <p:sp>
          <p:nvSpPr>
            <p:cNvPr id="163864" name="Text Box 23"/>
            <p:cNvSpPr txBox="1">
              <a:spLocks noChangeArrowheads="1"/>
            </p:cNvSpPr>
            <p:nvPr/>
          </p:nvSpPr>
          <p:spPr bwMode="auto">
            <a:xfrm>
              <a:off x="4593" y="3480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b="1" i="1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63865" name="Text Box 24"/>
            <p:cNvSpPr txBox="1">
              <a:spLocks noChangeArrowheads="1"/>
            </p:cNvSpPr>
            <p:nvPr/>
          </p:nvSpPr>
          <p:spPr bwMode="auto">
            <a:xfrm>
              <a:off x="4017" y="3526"/>
              <a:ext cx="18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b="1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ξ</a:t>
              </a:r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98B36B-36D6-4C2E-8241-CF040883B83F}" type="datetime11">
              <a:rPr lang="zh-CN" altLang="en-US"/>
              <a:pPr>
                <a:defRPr/>
              </a:pPr>
              <a:t>16:22:14</a:t>
            </a:fld>
            <a:endParaRPr lang="en-US" altLang="zh-CN"/>
          </a:p>
        </p:txBody>
      </p:sp>
      <p:sp>
        <p:nvSpPr>
          <p:cNvPr id="26" name="矩形 25"/>
          <p:cNvSpPr>
            <a:spLocks noChangeArrowheads="1"/>
          </p:cNvSpPr>
          <p:nvPr/>
        </p:nvSpPr>
        <p:spPr bwMode="auto">
          <a:xfrm>
            <a:off x="518859" y="0"/>
            <a:ext cx="24688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/>
            <a:r>
              <a:rPr kumimoji="1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</a:rPr>
              <a:t>第</a:t>
            </a:r>
            <a:r>
              <a:rPr kumimoji="1" lang="zh-CN" altLang="en-US" b="1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八节方程的近似解</a:t>
            </a:r>
            <a:endParaRPr kumimoji="1" lang="zh-CN" altLang="en-US" b="1" dirty="0">
              <a:solidFill>
                <a:srgbClr val="7030A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09739" y="331759"/>
            <a:ext cx="1887055" cy="7201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1" hangingPunct="1">
              <a:lnSpc>
                <a:spcPct val="170000"/>
              </a:lnSpc>
            </a:pPr>
            <a:r>
              <a:rPr kumimoji="1" lang="zh-CN" altLang="en-US" sz="2400" b="1" dirty="0" smtClean="0">
                <a:solidFill>
                  <a:prstClr val="black"/>
                </a:solidFill>
                <a:latin typeface="宋体" panose="02010600030101010101" pitchFamily="2" charset="-122"/>
              </a:rPr>
              <a:t>二、</a:t>
            </a:r>
            <a:r>
              <a:rPr kumimoji="1" lang="en-US" altLang="zh-CN" sz="2400" b="1" dirty="0" smtClean="0">
                <a:solidFill>
                  <a:prstClr val="black"/>
                </a:solidFill>
                <a:latin typeface="宋体" panose="02010600030101010101" pitchFamily="2" charset="-122"/>
              </a:rPr>
              <a:t> </a:t>
            </a:r>
            <a:r>
              <a:rPr kumimoji="1" lang="zh-CN" altLang="en-US" sz="2400" b="1" dirty="0" smtClean="0">
                <a:solidFill>
                  <a:prstClr val="black"/>
                </a:solidFill>
                <a:latin typeface="宋体" panose="02010600030101010101" pitchFamily="2" charset="-122"/>
              </a:rPr>
              <a:t>切线法</a:t>
            </a:r>
            <a:endParaRPr kumimoji="1" lang="zh-CN" altLang="en-US" sz="2400" dirty="0">
              <a:solidFill>
                <a:prstClr val="black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70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70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70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7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7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7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7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87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7074" grpId="0" build="p" autoUpdateAnimBg="0"/>
      <p:bldP spid="387075" grpId="0" build="p" autoUpdateAnimBg="0"/>
      <p:bldP spid="27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Text Box 2"/>
          <p:cNvSpPr txBox="1">
            <a:spLocks noChangeArrowheads="1"/>
          </p:cNvSpPr>
          <p:nvPr/>
        </p:nvSpPr>
        <p:spPr bwMode="auto">
          <a:xfrm>
            <a:off x="2689225" y="381000"/>
            <a:ext cx="6894513" cy="3786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记方程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f(x)=0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在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(</a:t>
            </a:r>
            <a:r>
              <a:rPr kumimoji="1" lang="en-US" altLang="zh-CN" sz="2400" b="1" i="1" dirty="0" err="1">
                <a:latin typeface="Times New Roman" panose="02020603050405020304" pitchFamily="18" charset="0"/>
              </a:rPr>
              <a:t>a,b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)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内的根为</a:t>
            </a:r>
            <a:r>
              <a:rPr kumimoji="1" lang="en-US" altLang="zh-CN" sz="2400" b="1" i="1" dirty="0">
                <a:latin typeface="Times New Roman" panose="02020603050405020304" pitchFamily="18" charset="0"/>
                <a:sym typeface="Math1" pitchFamily="2" charset="2"/>
              </a:rPr>
              <a:t>ξ</a:t>
            </a:r>
          </a:p>
          <a:p>
            <a:pPr eaLnBrk="1" hangingPunct="1">
              <a:lnSpc>
                <a:spcPct val="200000"/>
              </a:lnSpc>
            </a:pPr>
            <a:r>
              <a:rPr kumimoji="1" lang="zh-CN" altLang="en-US" sz="2400" b="1" dirty="0">
                <a:latin typeface="Times New Roman" panose="02020603050405020304" pitchFamily="18" charset="0"/>
                <a:sym typeface="Math1" pitchFamily="2" charset="2"/>
              </a:rPr>
              <a:t>可见切线与</a:t>
            </a:r>
            <a:r>
              <a:rPr kumimoji="1" lang="en-US" altLang="zh-CN" sz="2400" b="1" dirty="0">
                <a:latin typeface="Times New Roman" panose="02020603050405020304" pitchFamily="18" charset="0"/>
                <a:sym typeface="Math1" pitchFamily="2" charset="2"/>
              </a:rPr>
              <a:t>x</a:t>
            </a:r>
            <a:r>
              <a:rPr kumimoji="1" lang="zh-CN" altLang="en-US" sz="2400" b="1" dirty="0">
                <a:latin typeface="Times New Roman" panose="02020603050405020304" pitchFamily="18" charset="0"/>
                <a:sym typeface="Math1" pitchFamily="2" charset="2"/>
              </a:rPr>
              <a:t>轴的交点比</a:t>
            </a:r>
            <a:r>
              <a:rPr kumimoji="1" lang="en-US" altLang="zh-CN" sz="2400" b="1" dirty="0">
                <a:latin typeface="Times New Roman" panose="02020603050405020304" pitchFamily="18" charset="0"/>
                <a:sym typeface="Math1" pitchFamily="2" charset="2"/>
              </a:rPr>
              <a:t>a</a:t>
            </a:r>
            <a:r>
              <a:rPr kumimoji="1" lang="zh-CN" altLang="en-US" sz="2400" b="1" dirty="0">
                <a:latin typeface="Times New Roman" panose="02020603050405020304" pitchFamily="18" charset="0"/>
                <a:sym typeface="Math1" pitchFamily="2" charset="2"/>
              </a:rPr>
              <a:t>点更接近</a:t>
            </a:r>
            <a:r>
              <a:rPr kumimoji="1" lang="en-US" altLang="zh-CN" sz="2400" b="1" dirty="0">
                <a:latin typeface="Times New Roman" panose="02020603050405020304" pitchFamily="18" charset="0"/>
                <a:sym typeface="Math1" pitchFamily="2" charset="2"/>
              </a:rPr>
              <a:t>ξ</a:t>
            </a:r>
          </a:p>
          <a:p>
            <a:pPr eaLnBrk="1" hangingPunct="1">
              <a:lnSpc>
                <a:spcPct val="200000"/>
              </a:lnSpc>
            </a:pPr>
            <a:r>
              <a:rPr kumimoji="1" lang="zh-CN" altLang="en-US" sz="2400" b="1" dirty="0">
                <a:latin typeface="Times New Roman" panose="02020603050405020304" pitchFamily="18" charset="0"/>
                <a:sym typeface="Math1" pitchFamily="2" charset="2"/>
              </a:rPr>
              <a:t>即</a:t>
            </a:r>
            <a:r>
              <a:rPr kumimoji="1" lang="en-US" altLang="zh-CN" sz="2400" b="1" i="1" dirty="0">
                <a:latin typeface="Times New Roman" panose="02020603050405020304" pitchFamily="18" charset="0"/>
                <a:sym typeface="Math1" pitchFamily="2" charset="2"/>
              </a:rPr>
              <a:t>a&lt;x</a:t>
            </a:r>
            <a:r>
              <a:rPr kumimoji="1" lang="en-US" altLang="zh-CN" sz="2400" b="1" i="1" baseline="-25000" dirty="0">
                <a:latin typeface="Times New Roman" panose="02020603050405020304" pitchFamily="18" charset="0"/>
                <a:sym typeface="Math1" pitchFamily="2" charset="2"/>
              </a:rPr>
              <a:t>1</a:t>
            </a:r>
            <a:r>
              <a:rPr kumimoji="1" lang="en-US" altLang="zh-CN" sz="2400" b="1" i="1" dirty="0">
                <a:latin typeface="Times New Roman" panose="02020603050405020304" pitchFamily="18" charset="0"/>
                <a:sym typeface="Math1" pitchFamily="2" charset="2"/>
              </a:rPr>
              <a:t>&lt; ξ    </a:t>
            </a:r>
            <a:r>
              <a:rPr kumimoji="1" lang="zh-CN" altLang="en-US" sz="2400" b="1" dirty="0">
                <a:latin typeface="Times New Roman" panose="02020603050405020304" pitchFamily="18" charset="0"/>
                <a:sym typeface="Math1" pitchFamily="2" charset="2"/>
              </a:rPr>
              <a:t>我们称为</a:t>
            </a:r>
            <a:r>
              <a:rPr kumimoji="1" lang="en-US" altLang="zh-CN" sz="2400" b="1" dirty="0">
                <a:latin typeface="Times New Roman" panose="02020603050405020304" pitchFamily="18" charset="0"/>
                <a:sym typeface="Math1" pitchFamily="2" charset="2"/>
              </a:rPr>
              <a:t>ξ</a:t>
            </a:r>
            <a:r>
              <a:rPr kumimoji="1" lang="zh-CN" altLang="en-US" sz="2400" b="1" dirty="0">
                <a:latin typeface="Times New Roman" panose="02020603050405020304" pitchFamily="18" charset="0"/>
                <a:sym typeface="Math1" pitchFamily="2" charset="2"/>
              </a:rPr>
              <a:t>的第一近似值</a:t>
            </a:r>
          </a:p>
          <a:p>
            <a:pPr eaLnBrk="1" hangingPunct="1">
              <a:lnSpc>
                <a:spcPct val="200000"/>
              </a:lnSpc>
            </a:pPr>
            <a:r>
              <a:rPr kumimoji="1" lang="zh-CN" altLang="en-US" sz="2400" b="1" dirty="0">
                <a:latin typeface="Times New Roman" panose="02020603050405020304" pitchFamily="18" charset="0"/>
                <a:sym typeface="Math1" pitchFamily="2" charset="2"/>
              </a:rPr>
              <a:t>重复上述步骤</a:t>
            </a:r>
            <a:r>
              <a:rPr kumimoji="1" lang="en-US" altLang="zh-CN" sz="2400" b="1" dirty="0">
                <a:latin typeface="Times New Roman" panose="02020603050405020304" pitchFamily="18" charset="0"/>
                <a:sym typeface="Math1" pitchFamily="2" charset="2"/>
              </a:rPr>
              <a:t>,</a:t>
            </a:r>
            <a:r>
              <a:rPr kumimoji="1" lang="zh-CN" altLang="en-US" sz="2400" b="1" dirty="0">
                <a:latin typeface="Times New Roman" panose="02020603050405020304" pitchFamily="18" charset="0"/>
                <a:sym typeface="Math1" pitchFamily="2" charset="2"/>
              </a:rPr>
              <a:t>在点</a:t>
            </a:r>
            <a:r>
              <a:rPr kumimoji="1" lang="en-US" altLang="zh-CN" sz="2400" b="1" i="1" dirty="0">
                <a:latin typeface="Times New Roman" panose="02020603050405020304" pitchFamily="18" charset="0"/>
                <a:sym typeface="Math1" pitchFamily="2" charset="2"/>
              </a:rPr>
              <a:t>A</a:t>
            </a:r>
            <a:r>
              <a:rPr kumimoji="1" lang="en-US" altLang="zh-CN" sz="2400" b="1" i="1" baseline="-25000" dirty="0">
                <a:latin typeface="Times New Roman" panose="02020603050405020304" pitchFamily="18" charset="0"/>
                <a:sym typeface="Math1" pitchFamily="2" charset="2"/>
              </a:rPr>
              <a:t>1</a:t>
            </a:r>
            <a:r>
              <a:rPr kumimoji="1" lang="zh-CN" altLang="en-US" sz="2400" b="1" dirty="0">
                <a:latin typeface="Times New Roman" panose="02020603050405020304" pitchFamily="18" charset="0"/>
                <a:sym typeface="Math1" pitchFamily="2" charset="2"/>
              </a:rPr>
              <a:t>处作切线   </a:t>
            </a:r>
            <a:r>
              <a:rPr kumimoji="1" lang="en-US" altLang="zh-CN" sz="2400" i="1" dirty="0">
                <a:latin typeface="Times New Roman" panose="02020603050405020304" pitchFamily="18" charset="0"/>
              </a:rPr>
              <a:t>y-f(x</a:t>
            </a:r>
            <a:r>
              <a:rPr kumimoji="1" lang="en-US" altLang="zh-CN" sz="2400" i="1" baseline="-25000" dirty="0">
                <a:latin typeface="Times New Roman" panose="02020603050405020304" pitchFamily="18" charset="0"/>
              </a:rPr>
              <a:t>1</a:t>
            </a:r>
            <a:r>
              <a:rPr kumimoji="1" lang="en-US" altLang="zh-CN" sz="2400" i="1" dirty="0">
                <a:latin typeface="Times New Roman" panose="02020603050405020304" pitchFamily="18" charset="0"/>
              </a:rPr>
              <a:t>)=f</a:t>
            </a:r>
            <a:r>
              <a:rPr kumimoji="1" lang="en-US" altLang="zh-CN" sz="2400" i="1" baseline="30000" dirty="0">
                <a:latin typeface="Times New Roman" panose="02020603050405020304" pitchFamily="18" charset="0"/>
              </a:rPr>
              <a:t>’</a:t>
            </a:r>
            <a:r>
              <a:rPr kumimoji="1" lang="en-US" altLang="zh-CN" sz="2400" i="1" dirty="0">
                <a:latin typeface="Times New Roman" panose="02020603050405020304" pitchFamily="18" charset="0"/>
              </a:rPr>
              <a:t>(x</a:t>
            </a:r>
            <a:r>
              <a:rPr kumimoji="1" lang="en-US" altLang="zh-CN" sz="2400" i="1" baseline="-25000" dirty="0">
                <a:latin typeface="Times New Roman" panose="02020603050405020304" pitchFamily="18" charset="0"/>
              </a:rPr>
              <a:t>1</a:t>
            </a:r>
            <a:r>
              <a:rPr kumimoji="1" lang="en-US" altLang="zh-CN" sz="2400" i="1" dirty="0">
                <a:latin typeface="Times New Roman" panose="02020603050405020304" pitchFamily="18" charset="0"/>
              </a:rPr>
              <a:t>)(x-x</a:t>
            </a:r>
            <a:r>
              <a:rPr kumimoji="1" lang="en-US" altLang="zh-CN" sz="2400" i="1" baseline="-25000" dirty="0">
                <a:latin typeface="Times New Roman" panose="02020603050405020304" pitchFamily="18" charset="0"/>
              </a:rPr>
              <a:t>1</a:t>
            </a:r>
            <a:r>
              <a:rPr kumimoji="1" lang="en-US" altLang="zh-CN" sz="2400" i="1" dirty="0">
                <a:latin typeface="Times New Roman" panose="02020603050405020304" pitchFamily="18" charset="0"/>
              </a:rPr>
              <a:t>)</a:t>
            </a:r>
          </a:p>
          <a:p>
            <a:pPr eaLnBrk="1" hangingPunct="1">
              <a:lnSpc>
                <a:spcPct val="200000"/>
              </a:lnSpc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它与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x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轴的交点为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(x</a:t>
            </a:r>
            <a:r>
              <a:rPr kumimoji="1" lang="en-US" altLang="zh-CN" sz="2400" b="1" i="1" baseline="-25000" dirty="0"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,0),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其中</a:t>
            </a:r>
          </a:p>
        </p:txBody>
      </p:sp>
      <p:graphicFrame>
        <p:nvGraphicFramePr>
          <p:cNvPr id="388099" name="Object 3"/>
          <p:cNvGraphicFramePr>
            <a:graphicFrameLocks noChangeAspect="1"/>
          </p:cNvGraphicFramePr>
          <p:nvPr/>
        </p:nvGraphicFramePr>
        <p:xfrm>
          <a:off x="3514725" y="4413250"/>
          <a:ext cx="223361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00" name="公式" r:id="rId3" imgW="990170" imgH="431613" progId="Equation.3">
                  <p:embed/>
                </p:oleObj>
              </mc:Choice>
              <mc:Fallback>
                <p:oleObj name="公式" r:id="rId3" imgW="990170" imgH="431613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4725" y="4413250"/>
                        <a:ext cx="2233613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8100" name="Text Box 4"/>
          <p:cNvSpPr txBox="1">
            <a:spLocks noChangeArrowheads="1"/>
          </p:cNvSpPr>
          <p:nvPr/>
        </p:nvSpPr>
        <p:spPr bwMode="auto">
          <a:xfrm>
            <a:off x="3157538" y="5635625"/>
            <a:ext cx="4044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latin typeface="Times New Roman" panose="02020603050405020304" pitchFamily="18" charset="0"/>
              </a:rPr>
              <a:t>同样我们知道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x</a:t>
            </a:r>
            <a:r>
              <a:rPr kumimoji="1" lang="en-US" altLang="zh-CN" sz="2400" b="1" i="1" baseline="-25000" dirty="0">
                <a:latin typeface="Times New Roman" panose="02020603050405020304" pitchFamily="18" charset="0"/>
              </a:rPr>
              <a:t>2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比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x</a:t>
            </a:r>
            <a:r>
              <a:rPr kumimoji="1" lang="en-US" altLang="zh-CN" sz="2400" b="1" i="1" baseline="-25000" dirty="0"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更接近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ξ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A6EC087-9438-450B-8FFB-1BD1BDEDD97D}" type="datetime11">
              <a:rPr lang="zh-CN" altLang="en-US"/>
              <a:pPr>
                <a:defRPr/>
              </a:pPr>
              <a:t>16:22:14</a:t>
            </a:fld>
            <a:endParaRPr lang="en-US" altLang="zh-CN"/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518859" y="0"/>
            <a:ext cx="24688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/>
            <a:r>
              <a:rPr kumimoji="1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</a:rPr>
              <a:t>第</a:t>
            </a:r>
            <a:r>
              <a:rPr kumimoji="1" lang="zh-CN" altLang="en-US" b="1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八节方程的近似解</a:t>
            </a:r>
            <a:endParaRPr kumimoji="1" lang="zh-CN" altLang="en-US" b="1" dirty="0">
              <a:solidFill>
                <a:srgbClr val="7030A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09739" y="331759"/>
            <a:ext cx="1887055" cy="7201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1" hangingPunct="1">
              <a:lnSpc>
                <a:spcPct val="170000"/>
              </a:lnSpc>
            </a:pPr>
            <a:r>
              <a:rPr kumimoji="1" lang="zh-CN" altLang="en-US" sz="2400" b="1" dirty="0" smtClean="0">
                <a:solidFill>
                  <a:prstClr val="black"/>
                </a:solidFill>
                <a:latin typeface="宋体" panose="02010600030101010101" pitchFamily="2" charset="-122"/>
              </a:rPr>
              <a:t>二、</a:t>
            </a:r>
            <a:r>
              <a:rPr kumimoji="1" lang="en-US" altLang="zh-CN" sz="2400" b="1" dirty="0" smtClean="0">
                <a:solidFill>
                  <a:prstClr val="black"/>
                </a:solidFill>
                <a:latin typeface="宋体" panose="02010600030101010101" pitchFamily="2" charset="-122"/>
              </a:rPr>
              <a:t> </a:t>
            </a:r>
            <a:r>
              <a:rPr kumimoji="1" lang="zh-CN" altLang="en-US" sz="2400" b="1" dirty="0" smtClean="0">
                <a:solidFill>
                  <a:prstClr val="black"/>
                </a:solidFill>
                <a:latin typeface="宋体" panose="02010600030101010101" pitchFamily="2" charset="-122"/>
              </a:rPr>
              <a:t>切线法</a:t>
            </a:r>
            <a:endParaRPr kumimoji="1" lang="zh-CN" altLang="en-US" sz="2400" dirty="0">
              <a:solidFill>
                <a:prstClr val="black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8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8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8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8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0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80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8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8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098" grpId="0" build="p" autoUpdateAnimBg="0"/>
      <p:bldP spid="388100" grpId="0" autoUpdateAnimBg="0"/>
      <p:bldP spid="7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122" name="Group 2"/>
          <p:cNvGrpSpPr>
            <a:grpSpLocks/>
          </p:cNvGrpSpPr>
          <p:nvPr/>
        </p:nvGrpSpPr>
        <p:grpSpPr bwMode="auto">
          <a:xfrm>
            <a:off x="2711450" y="590550"/>
            <a:ext cx="7505700" cy="830263"/>
            <a:chOff x="748" y="2293"/>
            <a:chExt cx="4728" cy="523"/>
          </a:xfrm>
        </p:grpSpPr>
        <p:sp>
          <p:nvSpPr>
            <p:cNvPr id="165898" name="Text Box 3"/>
            <p:cNvSpPr txBox="1">
              <a:spLocks noChangeArrowheads="1"/>
            </p:cNvSpPr>
            <p:nvPr/>
          </p:nvSpPr>
          <p:spPr bwMode="auto">
            <a:xfrm>
              <a:off x="748" y="2293"/>
              <a:ext cx="3001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200000"/>
                </a:lnSpc>
              </a:pPr>
              <a:r>
                <a:rPr kumimoji="1" lang="zh-CN" altLang="en-US" sz="2400" b="1">
                  <a:latin typeface="Times New Roman" panose="02020603050405020304" pitchFamily="18" charset="0"/>
                </a:rPr>
                <a:t>按此方法进行下去</a:t>
              </a:r>
              <a:r>
                <a:rPr kumimoji="1" lang="en-US" altLang="zh-CN" sz="2400" b="1">
                  <a:latin typeface="Times New Roman" panose="02020603050405020304" pitchFamily="18" charset="0"/>
                </a:rPr>
                <a:t>,</a:t>
              </a:r>
              <a:r>
                <a:rPr kumimoji="1" lang="zh-CN" altLang="en-US" sz="2400" b="1">
                  <a:latin typeface="Times New Roman" panose="02020603050405020304" pitchFamily="18" charset="0"/>
                </a:rPr>
                <a:t>我们得到第</a:t>
              </a:r>
              <a:r>
                <a:rPr kumimoji="1" lang="en-US" altLang="zh-CN" sz="2400" b="1">
                  <a:latin typeface="Times New Roman" panose="02020603050405020304" pitchFamily="18" charset="0"/>
                </a:rPr>
                <a:t>n</a:t>
              </a:r>
              <a:r>
                <a:rPr kumimoji="1" lang="zh-CN" altLang="en-US" sz="2400" b="1">
                  <a:latin typeface="Times New Roman" panose="02020603050405020304" pitchFamily="18" charset="0"/>
                </a:rPr>
                <a:t>次</a:t>
              </a:r>
            </a:p>
          </p:txBody>
        </p:sp>
        <p:sp>
          <p:nvSpPr>
            <p:cNvPr id="165899" name="Text Box 4"/>
            <p:cNvSpPr txBox="1">
              <a:spLocks noChangeArrowheads="1"/>
            </p:cNvSpPr>
            <p:nvPr/>
          </p:nvSpPr>
          <p:spPr bwMode="auto">
            <a:xfrm>
              <a:off x="3606" y="2478"/>
              <a:ext cx="187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>
                  <a:latin typeface="Times New Roman" panose="02020603050405020304" pitchFamily="18" charset="0"/>
                </a:rPr>
                <a:t>的近似值的计算公式</a:t>
              </a:r>
            </a:p>
          </p:txBody>
        </p:sp>
      </p:grpSp>
      <p:graphicFrame>
        <p:nvGraphicFramePr>
          <p:cNvPr id="389125" name="Object 5"/>
          <p:cNvGraphicFramePr>
            <a:graphicFrameLocks noChangeAspect="1"/>
          </p:cNvGraphicFramePr>
          <p:nvPr/>
        </p:nvGraphicFramePr>
        <p:xfrm>
          <a:off x="3070225" y="1701800"/>
          <a:ext cx="4249738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90" name="公式" r:id="rId3" imgW="1663700" imgH="431800" progId="Equation.3">
                  <p:embed/>
                </p:oleObj>
              </mc:Choice>
              <mc:Fallback>
                <p:oleObj name="公式" r:id="rId3" imgW="1663700" imgH="431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0225" y="1701800"/>
                        <a:ext cx="4249738" cy="925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26" name="Text Box 6"/>
          <p:cNvSpPr txBox="1">
            <a:spLocks noChangeArrowheads="1"/>
          </p:cNvSpPr>
          <p:nvPr/>
        </p:nvSpPr>
        <p:spPr bwMode="auto">
          <a:xfrm>
            <a:off x="3019425" y="2514600"/>
            <a:ext cx="17319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kumimoji="1" lang="zh-CN" altLang="en-US" sz="2400" b="1">
                <a:latin typeface="Times New Roman" panose="02020603050405020304" pitchFamily="18" charset="0"/>
              </a:rPr>
              <a:t>由中值定理</a:t>
            </a:r>
          </a:p>
        </p:txBody>
      </p:sp>
      <p:graphicFrame>
        <p:nvGraphicFramePr>
          <p:cNvPr id="389127" name="Object 7"/>
          <p:cNvGraphicFramePr>
            <a:graphicFrameLocks noChangeAspect="1"/>
          </p:cNvGraphicFramePr>
          <p:nvPr/>
        </p:nvGraphicFramePr>
        <p:xfrm>
          <a:off x="2951163" y="3698875"/>
          <a:ext cx="480060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91" name="公式" r:id="rId5" imgW="2438400" imgH="228600" progId="Equation.3">
                  <p:embed/>
                </p:oleObj>
              </mc:Choice>
              <mc:Fallback>
                <p:oleObj name="公式" r:id="rId5" imgW="243840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1163" y="3698875"/>
                        <a:ext cx="4800600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89128" name="Group 8"/>
          <p:cNvGrpSpPr>
            <a:grpSpLocks/>
          </p:cNvGrpSpPr>
          <p:nvPr/>
        </p:nvGrpSpPr>
        <p:grpSpPr bwMode="auto">
          <a:xfrm>
            <a:off x="2927350" y="4492625"/>
            <a:ext cx="6483350" cy="952500"/>
            <a:chOff x="884" y="57"/>
            <a:chExt cx="4084" cy="600"/>
          </a:xfrm>
        </p:grpSpPr>
        <p:sp>
          <p:nvSpPr>
            <p:cNvPr id="165896" name="Text Box 9"/>
            <p:cNvSpPr txBox="1">
              <a:spLocks noChangeArrowheads="1"/>
            </p:cNvSpPr>
            <p:nvPr/>
          </p:nvSpPr>
          <p:spPr bwMode="auto">
            <a:xfrm>
              <a:off x="884" y="57"/>
              <a:ext cx="1481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200000"/>
                </a:lnSpc>
              </a:pPr>
              <a:r>
                <a:rPr kumimoji="1" lang="zh-CN" altLang="en-US" sz="2400" b="1">
                  <a:latin typeface="Times New Roman" panose="02020603050405020304" pitchFamily="18" charset="0"/>
                </a:rPr>
                <a:t>它的误差估计为</a:t>
              </a:r>
            </a:p>
          </p:txBody>
        </p:sp>
        <p:graphicFrame>
          <p:nvGraphicFramePr>
            <p:cNvPr id="165897" name="Object 10"/>
            <p:cNvGraphicFramePr>
              <a:graphicFrameLocks noChangeAspect="1"/>
            </p:cNvGraphicFramePr>
            <p:nvPr/>
          </p:nvGraphicFramePr>
          <p:xfrm>
            <a:off x="2472" y="164"/>
            <a:ext cx="2496" cy="4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992" name="公式" r:id="rId7" imgW="2120900" imgH="419100" progId="Equation.3">
                    <p:embed/>
                  </p:oleObj>
                </mc:Choice>
                <mc:Fallback>
                  <p:oleObj name="公式" r:id="rId7" imgW="2120900" imgH="41910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72" y="164"/>
                          <a:ext cx="2496" cy="4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A478A0C-5F26-46D2-AA97-E833671E856A}" type="datetime11">
              <a:rPr lang="zh-CN" altLang="en-US"/>
              <a:pPr>
                <a:defRPr/>
              </a:pPr>
              <a:t>16:22:14</a:t>
            </a:fld>
            <a:endParaRPr lang="en-US" altLang="zh-CN"/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518859" y="0"/>
            <a:ext cx="24688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/>
            <a:r>
              <a:rPr kumimoji="1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</a:rPr>
              <a:t>第</a:t>
            </a:r>
            <a:r>
              <a:rPr kumimoji="1" lang="zh-CN" altLang="en-US" b="1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八节方程的近似解</a:t>
            </a:r>
            <a:endParaRPr kumimoji="1" lang="zh-CN" altLang="en-US" b="1" dirty="0">
              <a:solidFill>
                <a:srgbClr val="7030A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09739" y="331759"/>
            <a:ext cx="1887055" cy="7201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1" hangingPunct="1">
              <a:lnSpc>
                <a:spcPct val="170000"/>
              </a:lnSpc>
            </a:pPr>
            <a:r>
              <a:rPr kumimoji="1" lang="zh-CN" altLang="en-US" sz="2400" b="1" dirty="0" smtClean="0">
                <a:solidFill>
                  <a:prstClr val="black"/>
                </a:solidFill>
                <a:latin typeface="宋体" panose="02010600030101010101" pitchFamily="2" charset="-122"/>
              </a:rPr>
              <a:t>二、</a:t>
            </a:r>
            <a:r>
              <a:rPr kumimoji="1" lang="en-US" altLang="zh-CN" sz="2400" b="1" dirty="0" smtClean="0">
                <a:solidFill>
                  <a:prstClr val="black"/>
                </a:solidFill>
                <a:latin typeface="宋体" panose="02010600030101010101" pitchFamily="2" charset="-122"/>
              </a:rPr>
              <a:t> </a:t>
            </a:r>
            <a:r>
              <a:rPr kumimoji="1" lang="zh-CN" altLang="en-US" sz="2400" b="1" dirty="0" smtClean="0">
                <a:solidFill>
                  <a:prstClr val="black"/>
                </a:solidFill>
                <a:latin typeface="宋体" panose="02010600030101010101" pitchFamily="2" charset="-122"/>
              </a:rPr>
              <a:t>切线法</a:t>
            </a:r>
            <a:endParaRPr kumimoji="1" lang="zh-CN" altLang="en-US" sz="2400" dirty="0">
              <a:solidFill>
                <a:prstClr val="black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89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89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89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89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89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26" grpId="0"/>
      <p:bldP spid="13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146" name="Group 2"/>
          <p:cNvGrpSpPr>
            <a:grpSpLocks/>
          </p:cNvGrpSpPr>
          <p:nvPr/>
        </p:nvGrpSpPr>
        <p:grpSpPr bwMode="auto">
          <a:xfrm>
            <a:off x="2566988" y="476250"/>
            <a:ext cx="7812087" cy="2743200"/>
            <a:chOff x="657" y="746"/>
            <a:chExt cx="4921" cy="1728"/>
          </a:xfrm>
        </p:grpSpPr>
        <p:sp>
          <p:nvSpPr>
            <p:cNvPr id="166951" name="Line 3"/>
            <p:cNvSpPr>
              <a:spLocks noChangeShapeType="1"/>
            </p:cNvSpPr>
            <p:nvPr/>
          </p:nvSpPr>
          <p:spPr bwMode="auto">
            <a:xfrm flipV="1">
              <a:off x="657" y="2112"/>
              <a:ext cx="1887" cy="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6952" name="Line 4"/>
            <p:cNvSpPr>
              <a:spLocks noChangeShapeType="1"/>
            </p:cNvSpPr>
            <p:nvPr/>
          </p:nvSpPr>
          <p:spPr bwMode="auto">
            <a:xfrm flipV="1">
              <a:off x="657" y="754"/>
              <a:ext cx="0" cy="13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6953" name="Arc 5"/>
            <p:cNvSpPr>
              <a:spLocks/>
            </p:cNvSpPr>
            <p:nvPr/>
          </p:nvSpPr>
          <p:spPr bwMode="auto">
            <a:xfrm flipH="1" flipV="1">
              <a:off x="864" y="1008"/>
              <a:ext cx="1152" cy="1296"/>
            </a:xfrm>
            <a:custGeom>
              <a:avLst/>
              <a:gdLst>
                <a:gd name="T0" fmla="*/ 0 w 27605"/>
                <a:gd name="T1" fmla="*/ 3 h 23595"/>
                <a:gd name="T2" fmla="*/ 48 w 27605"/>
                <a:gd name="T3" fmla="*/ 71 h 23595"/>
                <a:gd name="T4" fmla="*/ 10 w 27605"/>
                <a:gd name="T5" fmla="*/ 65 h 2359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605" h="23595" fill="none" extrusionOk="0">
                  <a:moveTo>
                    <a:pt x="0" y="851"/>
                  </a:moveTo>
                  <a:cubicBezTo>
                    <a:pt x="1951" y="286"/>
                    <a:pt x="3973" y="0"/>
                    <a:pt x="6005" y="0"/>
                  </a:cubicBezTo>
                  <a:cubicBezTo>
                    <a:pt x="17934" y="0"/>
                    <a:pt x="27605" y="9670"/>
                    <a:pt x="27605" y="21600"/>
                  </a:cubicBezTo>
                  <a:cubicBezTo>
                    <a:pt x="27605" y="22266"/>
                    <a:pt x="27574" y="22931"/>
                    <a:pt x="27512" y="23594"/>
                  </a:cubicBezTo>
                </a:path>
                <a:path w="27605" h="23595" stroke="0" extrusionOk="0">
                  <a:moveTo>
                    <a:pt x="0" y="851"/>
                  </a:moveTo>
                  <a:cubicBezTo>
                    <a:pt x="1951" y="286"/>
                    <a:pt x="3973" y="0"/>
                    <a:pt x="6005" y="0"/>
                  </a:cubicBezTo>
                  <a:cubicBezTo>
                    <a:pt x="17934" y="0"/>
                    <a:pt x="27605" y="9670"/>
                    <a:pt x="27605" y="21600"/>
                  </a:cubicBezTo>
                  <a:cubicBezTo>
                    <a:pt x="27605" y="22266"/>
                    <a:pt x="27574" y="22931"/>
                    <a:pt x="27512" y="23594"/>
                  </a:cubicBezTo>
                  <a:lnTo>
                    <a:pt x="6005" y="21600"/>
                  </a:lnTo>
                  <a:lnTo>
                    <a:pt x="0" y="851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6954" name="Line 6"/>
            <p:cNvSpPr>
              <a:spLocks noChangeShapeType="1"/>
            </p:cNvSpPr>
            <p:nvPr/>
          </p:nvSpPr>
          <p:spPr bwMode="auto">
            <a:xfrm>
              <a:off x="864" y="1104"/>
              <a:ext cx="0" cy="1008"/>
            </a:xfrm>
            <a:prstGeom prst="line">
              <a:avLst/>
            </a:prstGeom>
            <a:noFill/>
            <a:ln w="38100">
              <a:solidFill>
                <a:srgbClr val="00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6955" name="Line 7"/>
            <p:cNvSpPr>
              <a:spLocks noChangeShapeType="1"/>
            </p:cNvSpPr>
            <p:nvPr/>
          </p:nvSpPr>
          <p:spPr bwMode="auto">
            <a:xfrm>
              <a:off x="864" y="1152"/>
              <a:ext cx="96" cy="96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6956" name="Line 8"/>
            <p:cNvSpPr>
              <a:spLocks noChangeShapeType="1"/>
            </p:cNvSpPr>
            <p:nvPr/>
          </p:nvSpPr>
          <p:spPr bwMode="auto">
            <a:xfrm flipV="1">
              <a:off x="960" y="1680"/>
              <a:ext cx="0" cy="432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6957" name="Line 9"/>
            <p:cNvSpPr>
              <a:spLocks noChangeShapeType="1"/>
            </p:cNvSpPr>
            <p:nvPr/>
          </p:nvSpPr>
          <p:spPr bwMode="auto">
            <a:xfrm>
              <a:off x="960" y="1680"/>
              <a:ext cx="144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6958" name="Text Box 10"/>
            <p:cNvSpPr txBox="1">
              <a:spLocks noChangeArrowheads="1"/>
            </p:cNvSpPr>
            <p:nvPr/>
          </p:nvSpPr>
          <p:spPr bwMode="auto">
            <a:xfrm>
              <a:off x="950" y="842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66959" name="Text Box 11"/>
            <p:cNvSpPr txBox="1">
              <a:spLocks noChangeArrowheads="1"/>
            </p:cNvSpPr>
            <p:nvPr/>
          </p:nvSpPr>
          <p:spPr bwMode="auto">
            <a:xfrm>
              <a:off x="1958" y="2186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66960" name="Text Box 12"/>
            <p:cNvSpPr txBox="1">
              <a:spLocks noChangeArrowheads="1"/>
            </p:cNvSpPr>
            <p:nvPr/>
          </p:nvSpPr>
          <p:spPr bwMode="auto">
            <a:xfrm>
              <a:off x="710" y="209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66961" name="Text Box 13"/>
            <p:cNvSpPr txBox="1">
              <a:spLocks noChangeArrowheads="1"/>
            </p:cNvSpPr>
            <p:nvPr/>
          </p:nvSpPr>
          <p:spPr bwMode="auto">
            <a:xfrm>
              <a:off x="998" y="1466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1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166962" name="Text Box 14"/>
            <p:cNvSpPr txBox="1">
              <a:spLocks noChangeArrowheads="1"/>
            </p:cNvSpPr>
            <p:nvPr/>
          </p:nvSpPr>
          <p:spPr bwMode="auto">
            <a:xfrm>
              <a:off x="902" y="2090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latin typeface="Times New Roman" panose="02020603050405020304" pitchFamily="18" charset="0"/>
                </a:rPr>
                <a:t>x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1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166963" name="Text Box 15"/>
            <p:cNvSpPr txBox="1">
              <a:spLocks noChangeArrowheads="1"/>
            </p:cNvSpPr>
            <p:nvPr/>
          </p:nvSpPr>
          <p:spPr bwMode="auto">
            <a:xfrm>
              <a:off x="1094" y="2042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latin typeface="Times New Roman" panose="02020603050405020304" pitchFamily="18" charset="0"/>
                </a:rPr>
                <a:t>x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2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166964" name="Text Box 16"/>
            <p:cNvSpPr txBox="1">
              <a:spLocks noChangeArrowheads="1"/>
            </p:cNvSpPr>
            <p:nvPr/>
          </p:nvSpPr>
          <p:spPr bwMode="auto">
            <a:xfrm>
              <a:off x="2198" y="180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latin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66965" name="Text Box 17"/>
            <p:cNvSpPr txBox="1">
              <a:spLocks noChangeArrowheads="1"/>
            </p:cNvSpPr>
            <p:nvPr/>
          </p:nvSpPr>
          <p:spPr bwMode="auto">
            <a:xfrm>
              <a:off x="748" y="75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latin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166966" name="Line 18"/>
            <p:cNvSpPr>
              <a:spLocks noChangeShapeType="1"/>
            </p:cNvSpPr>
            <p:nvPr/>
          </p:nvSpPr>
          <p:spPr bwMode="auto">
            <a:xfrm flipV="1">
              <a:off x="2016" y="2112"/>
              <a:ext cx="0" cy="144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6967" name="Line 19"/>
            <p:cNvSpPr>
              <a:spLocks noChangeShapeType="1"/>
            </p:cNvSpPr>
            <p:nvPr/>
          </p:nvSpPr>
          <p:spPr bwMode="auto">
            <a:xfrm>
              <a:off x="3216" y="2112"/>
              <a:ext cx="19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6968" name="Line 20"/>
            <p:cNvSpPr>
              <a:spLocks noChangeShapeType="1"/>
            </p:cNvSpPr>
            <p:nvPr/>
          </p:nvSpPr>
          <p:spPr bwMode="auto">
            <a:xfrm flipV="1">
              <a:off x="3216" y="864"/>
              <a:ext cx="0" cy="13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6969" name="Arc 21"/>
            <p:cNvSpPr>
              <a:spLocks/>
            </p:cNvSpPr>
            <p:nvPr/>
          </p:nvSpPr>
          <p:spPr bwMode="auto">
            <a:xfrm flipV="1">
              <a:off x="3600" y="1008"/>
              <a:ext cx="1248" cy="1200"/>
            </a:xfrm>
            <a:custGeom>
              <a:avLst/>
              <a:gdLst>
                <a:gd name="T0" fmla="*/ 0 w 21600"/>
                <a:gd name="T1" fmla="*/ 0 h 21600"/>
                <a:gd name="T2" fmla="*/ 72 w 21600"/>
                <a:gd name="T3" fmla="*/ 67 h 21600"/>
                <a:gd name="T4" fmla="*/ 0 w 21600"/>
                <a:gd name="T5" fmla="*/ 67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6970" name="Line 22"/>
            <p:cNvSpPr>
              <a:spLocks noChangeShapeType="1"/>
            </p:cNvSpPr>
            <p:nvPr/>
          </p:nvSpPr>
          <p:spPr bwMode="auto">
            <a:xfrm flipV="1">
              <a:off x="3600" y="2112"/>
              <a:ext cx="0" cy="96"/>
            </a:xfrm>
            <a:prstGeom prst="line">
              <a:avLst/>
            </a:prstGeom>
            <a:noFill/>
            <a:ln w="38100">
              <a:solidFill>
                <a:srgbClr val="00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6971" name="Line 23"/>
            <p:cNvSpPr>
              <a:spLocks noChangeShapeType="1"/>
            </p:cNvSpPr>
            <p:nvPr/>
          </p:nvSpPr>
          <p:spPr bwMode="auto">
            <a:xfrm>
              <a:off x="4848" y="1008"/>
              <a:ext cx="0" cy="1104"/>
            </a:xfrm>
            <a:prstGeom prst="line">
              <a:avLst/>
            </a:prstGeom>
            <a:noFill/>
            <a:ln w="38100">
              <a:solidFill>
                <a:srgbClr val="00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6972" name="Text Box 24"/>
            <p:cNvSpPr txBox="1">
              <a:spLocks noChangeArrowheads="1"/>
            </p:cNvSpPr>
            <p:nvPr/>
          </p:nvSpPr>
          <p:spPr bwMode="auto">
            <a:xfrm>
              <a:off x="5366" y="189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latin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66973" name="Text Box 25"/>
            <p:cNvSpPr txBox="1">
              <a:spLocks noChangeArrowheads="1"/>
            </p:cNvSpPr>
            <p:nvPr/>
          </p:nvSpPr>
          <p:spPr bwMode="auto">
            <a:xfrm>
              <a:off x="3302" y="74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latin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166974" name="Text Box 26"/>
            <p:cNvSpPr txBox="1">
              <a:spLocks noChangeArrowheads="1"/>
            </p:cNvSpPr>
            <p:nvPr/>
          </p:nvSpPr>
          <p:spPr bwMode="auto">
            <a:xfrm>
              <a:off x="3515" y="2160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66975" name="Text Box 27"/>
            <p:cNvSpPr txBox="1">
              <a:spLocks noChangeArrowheads="1"/>
            </p:cNvSpPr>
            <p:nvPr/>
          </p:nvSpPr>
          <p:spPr bwMode="auto">
            <a:xfrm>
              <a:off x="4886" y="746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66976" name="Line 28"/>
            <p:cNvSpPr>
              <a:spLocks noChangeShapeType="1"/>
            </p:cNvSpPr>
            <p:nvPr/>
          </p:nvSpPr>
          <p:spPr bwMode="auto">
            <a:xfrm flipH="1">
              <a:off x="4752" y="1104"/>
              <a:ext cx="96" cy="100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6977" name="Line 29"/>
            <p:cNvSpPr>
              <a:spLocks noChangeShapeType="1"/>
            </p:cNvSpPr>
            <p:nvPr/>
          </p:nvSpPr>
          <p:spPr bwMode="auto">
            <a:xfrm flipV="1">
              <a:off x="4704" y="1584"/>
              <a:ext cx="0" cy="528"/>
            </a:xfrm>
            <a:prstGeom prst="line">
              <a:avLst/>
            </a:prstGeom>
            <a:noFill/>
            <a:ln w="38100">
              <a:solidFill>
                <a:srgbClr val="00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6978" name="Line 30"/>
            <p:cNvSpPr>
              <a:spLocks noChangeShapeType="1"/>
            </p:cNvSpPr>
            <p:nvPr/>
          </p:nvSpPr>
          <p:spPr bwMode="auto">
            <a:xfrm flipH="1">
              <a:off x="4416" y="1584"/>
              <a:ext cx="288" cy="52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6979" name="Text Box 31"/>
            <p:cNvSpPr txBox="1">
              <a:spLocks noChangeArrowheads="1"/>
            </p:cNvSpPr>
            <p:nvPr/>
          </p:nvSpPr>
          <p:spPr bwMode="auto">
            <a:xfrm>
              <a:off x="4886" y="2090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66980" name="Text Box 32"/>
            <p:cNvSpPr txBox="1">
              <a:spLocks noChangeArrowheads="1"/>
            </p:cNvSpPr>
            <p:nvPr/>
          </p:nvSpPr>
          <p:spPr bwMode="auto">
            <a:xfrm>
              <a:off x="4598" y="2042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latin typeface="Times New Roman" panose="02020603050405020304" pitchFamily="18" charset="0"/>
                </a:rPr>
                <a:t>x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1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166981" name="Text Box 33"/>
            <p:cNvSpPr txBox="1">
              <a:spLocks noChangeArrowheads="1"/>
            </p:cNvSpPr>
            <p:nvPr/>
          </p:nvSpPr>
          <p:spPr bwMode="auto">
            <a:xfrm>
              <a:off x="4310" y="2090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latin typeface="Times New Roman" panose="02020603050405020304" pitchFamily="18" charset="0"/>
                </a:rPr>
                <a:t>x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2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166982" name="Text Box 34"/>
            <p:cNvSpPr txBox="1">
              <a:spLocks noChangeArrowheads="1"/>
            </p:cNvSpPr>
            <p:nvPr/>
          </p:nvSpPr>
          <p:spPr bwMode="auto">
            <a:xfrm>
              <a:off x="1766" y="993"/>
              <a:ext cx="2405" cy="523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200000"/>
                </a:lnSpc>
              </a:pPr>
              <a:r>
                <a:rPr kumimoji="1" lang="zh-CN" altLang="en-US" sz="2400" b="1">
                  <a:latin typeface="Times New Roman" panose="02020603050405020304" pitchFamily="18" charset="0"/>
                </a:rPr>
                <a:t>曲线下凹</a:t>
              </a:r>
              <a:r>
                <a:rPr kumimoji="1" lang="en-US" altLang="zh-CN" sz="2400" b="1">
                  <a:latin typeface="Times New Roman" panose="02020603050405020304" pitchFamily="18" charset="0"/>
                </a:rPr>
                <a:t>,</a:t>
              </a:r>
              <a:r>
                <a:rPr kumimoji="1" lang="zh-CN" altLang="en-US" sz="2400" b="1">
                  <a:latin typeface="Times New Roman" panose="02020603050405020304" pitchFamily="18" charset="0"/>
                </a:rPr>
                <a:t>在</a:t>
              </a:r>
              <a:r>
                <a:rPr kumimoji="1" lang="en-US" altLang="zh-CN" sz="2400" b="1">
                  <a:latin typeface="Times New Roman" panose="02020603050405020304" pitchFamily="18" charset="0"/>
                </a:rPr>
                <a:t>x</a:t>
              </a:r>
              <a:r>
                <a:rPr kumimoji="1" lang="zh-CN" altLang="en-US" sz="2400" b="1">
                  <a:latin typeface="Times New Roman" panose="02020603050405020304" pitchFamily="18" charset="0"/>
                </a:rPr>
                <a:t>轴上方作切线</a:t>
              </a:r>
            </a:p>
          </p:txBody>
        </p:sp>
      </p:grpSp>
      <p:grpSp>
        <p:nvGrpSpPr>
          <p:cNvPr id="390179" name="Group 35"/>
          <p:cNvGrpSpPr>
            <a:grpSpLocks/>
          </p:cNvGrpSpPr>
          <p:nvPr/>
        </p:nvGrpSpPr>
        <p:grpSpPr bwMode="auto">
          <a:xfrm>
            <a:off x="2559050" y="3429000"/>
            <a:ext cx="7785100" cy="3173413"/>
            <a:chOff x="592" y="2251"/>
            <a:chExt cx="4904" cy="1999"/>
          </a:xfrm>
        </p:grpSpPr>
        <p:sp>
          <p:nvSpPr>
            <p:cNvPr id="166917" name="Text Box 36"/>
            <p:cNvSpPr txBox="1">
              <a:spLocks noChangeArrowheads="1"/>
            </p:cNvSpPr>
            <p:nvPr/>
          </p:nvSpPr>
          <p:spPr bwMode="auto">
            <a:xfrm>
              <a:off x="662" y="3962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66918" name="Line 37"/>
            <p:cNvSpPr>
              <a:spLocks noChangeShapeType="1"/>
            </p:cNvSpPr>
            <p:nvPr/>
          </p:nvSpPr>
          <p:spPr bwMode="auto">
            <a:xfrm>
              <a:off x="592" y="3368"/>
              <a:ext cx="20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6919" name="Line 38"/>
            <p:cNvSpPr>
              <a:spLocks noChangeShapeType="1"/>
            </p:cNvSpPr>
            <p:nvPr/>
          </p:nvSpPr>
          <p:spPr bwMode="auto">
            <a:xfrm flipV="1">
              <a:off x="676" y="2659"/>
              <a:ext cx="0" cy="1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6920" name="Arc 39"/>
            <p:cNvSpPr>
              <a:spLocks/>
            </p:cNvSpPr>
            <p:nvPr/>
          </p:nvSpPr>
          <p:spPr bwMode="auto">
            <a:xfrm>
              <a:off x="832" y="3224"/>
              <a:ext cx="1535" cy="622"/>
            </a:xfrm>
            <a:custGeom>
              <a:avLst/>
              <a:gdLst>
                <a:gd name="T0" fmla="*/ 0 w 21596"/>
                <a:gd name="T1" fmla="*/ 18 h 21463"/>
                <a:gd name="T2" fmla="*/ 97 w 21596"/>
                <a:gd name="T3" fmla="*/ 0 h 21463"/>
                <a:gd name="T4" fmla="*/ 109 w 21596"/>
                <a:gd name="T5" fmla="*/ 18 h 2146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596" h="21463" fill="none" extrusionOk="0">
                  <a:moveTo>
                    <a:pt x="-1" y="21072"/>
                  </a:moveTo>
                  <a:cubicBezTo>
                    <a:pt x="195" y="10232"/>
                    <a:pt x="8397" y="1216"/>
                    <a:pt x="19170" y="-1"/>
                  </a:cubicBezTo>
                </a:path>
                <a:path w="21596" h="21463" stroke="0" extrusionOk="0">
                  <a:moveTo>
                    <a:pt x="-1" y="21072"/>
                  </a:moveTo>
                  <a:cubicBezTo>
                    <a:pt x="195" y="10232"/>
                    <a:pt x="8397" y="1216"/>
                    <a:pt x="19170" y="-1"/>
                  </a:cubicBezTo>
                  <a:lnTo>
                    <a:pt x="21596" y="21463"/>
                  </a:lnTo>
                  <a:lnTo>
                    <a:pt x="-1" y="21072"/>
                  </a:lnTo>
                  <a:close/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6921" name="Line 40"/>
            <p:cNvSpPr>
              <a:spLocks noChangeShapeType="1"/>
            </p:cNvSpPr>
            <p:nvPr/>
          </p:nvSpPr>
          <p:spPr bwMode="auto">
            <a:xfrm>
              <a:off x="832" y="3368"/>
              <a:ext cx="0" cy="432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6922" name="Line 41"/>
            <p:cNvSpPr>
              <a:spLocks noChangeShapeType="1"/>
            </p:cNvSpPr>
            <p:nvPr/>
          </p:nvSpPr>
          <p:spPr bwMode="auto">
            <a:xfrm flipV="1">
              <a:off x="832" y="3368"/>
              <a:ext cx="144" cy="43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6923" name="Line 42"/>
            <p:cNvSpPr>
              <a:spLocks noChangeShapeType="1"/>
            </p:cNvSpPr>
            <p:nvPr/>
          </p:nvSpPr>
          <p:spPr bwMode="auto">
            <a:xfrm>
              <a:off x="976" y="3368"/>
              <a:ext cx="0" cy="192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6924" name="Line 43"/>
            <p:cNvSpPr>
              <a:spLocks noChangeShapeType="1"/>
            </p:cNvSpPr>
            <p:nvPr/>
          </p:nvSpPr>
          <p:spPr bwMode="auto">
            <a:xfrm flipV="1">
              <a:off x="976" y="3368"/>
              <a:ext cx="192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6925" name="Line 44"/>
            <p:cNvSpPr>
              <a:spLocks noChangeShapeType="1"/>
            </p:cNvSpPr>
            <p:nvPr/>
          </p:nvSpPr>
          <p:spPr bwMode="auto">
            <a:xfrm>
              <a:off x="2176" y="3224"/>
              <a:ext cx="0" cy="144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6926" name="Text Box 45"/>
            <p:cNvSpPr txBox="1">
              <a:spLocks noChangeArrowheads="1"/>
            </p:cNvSpPr>
            <p:nvPr/>
          </p:nvSpPr>
          <p:spPr bwMode="auto">
            <a:xfrm>
              <a:off x="2646" y="320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latin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66927" name="Text Box 46"/>
            <p:cNvSpPr txBox="1">
              <a:spLocks noChangeArrowheads="1"/>
            </p:cNvSpPr>
            <p:nvPr/>
          </p:nvSpPr>
          <p:spPr bwMode="auto">
            <a:xfrm>
              <a:off x="767" y="2659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latin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166928" name="Text Box 47"/>
            <p:cNvSpPr txBox="1">
              <a:spLocks noChangeArrowheads="1"/>
            </p:cNvSpPr>
            <p:nvPr/>
          </p:nvSpPr>
          <p:spPr bwMode="auto">
            <a:xfrm>
              <a:off x="1062" y="3538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1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166929" name="Text Box 48"/>
            <p:cNvSpPr txBox="1">
              <a:spLocks noChangeArrowheads="1"/>
            </p:cNvSpPr>
            <p:nvPr/>
          </p:nvSpPr>
          <p:spPr bwMode="auto">
            <a:xfrm>
              <a:off x="678" y="305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66930" name="Text Box 49"/>
            <p:cNvSpPr txBox="1">
              <a:spLocks noChangeArrowheads="1"/>
            </p:cNvSpPr>
            <p:nvPr/>
          </p:nvSpPr>
          <p:spPr bwMode="auto">
            <a:xfrm>
              <a:off x="870" y="3010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latin typeface="Times New Roman" panose="02020603050405020304" pitchFamily="18" charset="0"/>
                </a:rPr>
                <a:t>x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1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166931" name="Text Box 50"/>
            <p:cNvSpPr txBox="1">
              <a:spLocks noChangeArrowheads="1"/>
            </p:cNvSpPr>
            <p:nvPr/>
          </p:nvSpPr>
          <p:spPr bwMode="auto">
            <a:xfrm>
              <a:off x="1110" y="3058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latin typeface="Times New Roman" panose="02020603050405020304" pitchFamily="18" charset="0"/>
                </a:rPr>
                <a:t>x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2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166932" name="Text Box 51"/>
            <p:cNvSpPr txBox="1">
              <a:spLocks noChangeArrowheads="1"/>
            </p:cNvSpPr>
            <p:nvPr/>
          </p:nvSpPr>
          <p:spPr bwMode="auto">
            <a:xfrm>
              <a:off x="2176" y="3032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66933" name="Text Box 52"/>
            <p:cNvSpPr txBox="1">
              <a:spLocks noChangeArrowheads="1"/>
            </p:cNvSpPr>
            <p:nvPr/>
          </p:nvSpPr>
          <p:spPr bwMode="auto">
            <a:xfrm>
              <a:off x="2118" y="339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66934" name="Line 53"/>
            <p:cNvSpPr>
              <a:spLocks noChangeShapeType="1"/>
            </p:cNvSpPr>
            <p:nvPr/>
          </p:nvSpPr>
          <p:spPr bwMode="auto">
            <a:xfrm>
              <a:off x="3328" y="3224"/>
              <a:ext cx="21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6935" name="Line 54"/>
            <p:cNvSpPr>
              <a:spLocks noChangeShapeType="1"/>
            </p:cNvSpPr>
            <p:nvPr/>
          </p:nvSpPr>
          <p:spPr bwMode="auto">
            <a:xfrm flipV="1">
              <a:off x="3424" y="2264"/>
              <a:ext cx="0" cy="17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6936" name="Arc 55"/>
            <p:cNvSpPr>
              <a:spLocks/>
            </p:cNvSpPr>
            <p:nvPr/>
          </p:nvSpPr>
          <p:spPr bwMode="auto">
            <a:xfrm>
              <a:off x="3808" y="3080"/>
              <a:ext cx="1200" cy="672"/>
            </a:xfrm>
            <a:custGeom>
              <a:avLst/>
              <a:gdLst>
                <a:gd name="T0" fmla="*/ 0 w 21600"/>
                <a:gd name="T1" fmla="*/ 0 h 21600"/>
                <a:gd name="T2" fmla="*/ 67 w 21600"/>
                <a:gd name="T3" fmla="*/ 21 h 21600"/>
                <a:gd name="T4" fmla="*/ 0 w 21600"/>
                <a:gd name="T5" fmla="*/ 21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6937" name="Line 56"/>
            <p:cNvSpPr>
              <a:spLocks noChangeShapeType="1"/>
            </p:cNvSpPr>
            <p:nvPr/>
          </p:nvSpPr>
          <p:spPr bwMode="auto">
            <a:xfrm>
              <a:off x="3808" y="3080"/>
              <a:ext cx="0" cy="144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6938" name="Line 57"/>
            <p:cNvSpPr>
              <a:spLocks noChangeShapeType="1"/>
            </p:cNvSpPr>
            <p:nvPr/>
          </p:nvSpPr>
          <p:spPr bwMode="auto">
            <a:xfrm flipV="1">
              <a:off x="5008" y="3224"/>
              <a:ext cx="0" cy="528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6939" name="Line 58"/>
            <p:cNvSpPr>
              <a:spLocks noChangeShapeType="1"/>
            </p:cNvSpPr>
            <p:nvPr/>
          </p:nvSpPr>
          <p:spPr bwMode="auto">
            <a:xfrm flipH="1" flipV="1">
              <a:off x="4912" y="3224"/>
              <a:ext cx="96" cy="48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6940" name="Line 59"/>
            <p:cNvSpPr>
              <a:spLocks noChangeShapeType="1"/>
            </p:cNvSpPr>
            <p:nvPr/>
          </p:nvSpPr>
          <p:spPr bwMode="auto">
            <a:xfrm>
              <a:off x="4912" y="3224"/>
              <a:ext cx="0" cy="288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6941" name="Line 60"/>
            <p:cNvSpPr>
              <a:spLocks noChangeShapeType="1"/>
            </p:cNvSpPr>
            <p:nvPr/>
          </p:nvSpPr>
          <p:spPr bwMode="auto">
            <a:xfrm flipH="1" flipV="1">
              <a:off x="4720" y="3224"/>
              <a:ext cx="192" cy="24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6942" name="Text Box 61"/>
            <p:cNvSpPr txBox="1">
              <a:spLocks noChangeArrowheads="1"/>
            </p:cNvSpPr>
            <p:nvPr/>
          </p:nvSpPr>
          <p:spPr bwMode="auto">
            <a:xfrm>
              <a:off x="5284" y="291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latin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66943" name="Text Box 62"/>
            <p:cNvSpPr txBox="1">
              <a:spLocks noChangeArrowheads="1"/>
            </p:cNvSpPr>
            <p:nvPr/>
          </p:nvSpPr>
          <p:spPr bwMode="auto">
            <a:xfrm>
              <a:off x="3216" y="225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latin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166944" name="Text Box 63"/>
            <p:cNvSpPr txBox="1">
              <a:spLocks noChangeArrowheads="1"/>
            </p:cNvSpPr>
            <p:nvPr/>
          </p:nvSpPr>
          <p:spPr bwMode="auto">
            <a:xfrm>
              <a:off x="3654" y="2818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66945" name="Text Box 64"/>
            <p:cNvSpPr txBox="1">
              <a:spLocks noChangeArrowheads="1"/>
            </p:cNvSpPr>
            <p:nvPr/>
          </p:nvSpPr>
          <p:spPr bwMode="auto">
            <a:xfrm>
              <a:off x="3702" y="320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66946" name="Text Box 65"/>
            <p:cNvSpPr txBox="1">
              <a:spLocks noChangeArrowheads="1"/>
            </p:cNvSpPr>
            <p:nvPr/>
          </p:nvSpPr>
          <p:spPr bwMode="auto">
            <a:xfrm>
              <a:off x="4614" y="2914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latin typeface="Times New Roman" panose="02020603050405020304" pitchFamily="18" charset="0"/>
                </a:rPr>
                <a:t>x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2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166947" name="Text Box 66"/>
            <p:cNvSpPr txBox="1">
              <a:spLocks noChangeArrowheads="1"/>
            </p:cNvSpPr>
            <p:nvPr/>
          </p:nvSpPr>
          <p:spPr bwMode="auto">
            <a:xfrm>
              <a:off x="4864" y="2888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latin typeface="Times New Roman" panose="02020603050405020304" pitchFamily="18" charset="0"/>
                </a:rPr>
                <a:t>x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1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166948" name="Text Box 67"/>
            <p:cNvSpPr txBox="1">
              <a:spLocks noChangeArrowheads="1"/>
            </p:cNvSpPr>
            <p:nvPr/>
          </p:nvSpPr>
          <p:spPr bwMode="auto">
            <a:xfrm>
              <a:off x="5046" y="3250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66949" name="Text Box 68"/>
            <p:cNvSpPr txBox="1">
              <a:spLocks noChangeArrowheads="1"/>
            </p:cNvSpPr>
            <p:nvPr/>
          </p:nvSpPr>
          <p:spPr bwMode="auto">
            <a:xfrm>
              <a:off x="4902" y="3634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66950" name="Text Box 69"/>
            <p:cNvSpPr txBox="1">
              <a:spLocks noChangeArrowheads="1"/>
            </p:cNvSpPr>
            <p:nvPr/>
          </p:nvSpPr>
          <p:spPr bwMode="auto">
            <a:xfrm>
              <a:off x="1552" y="2463"/>
              <a:ext cx="2405" cy="523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200000"/>
                </a:lnSpc>
              </a:pPr>
              <a:r>
                <a:rPr kumimoji="1" lang="zh-CN" altLang="en-US" sz="2400" b="1">
                  <a:latin typeface="Times New Roman" panose="02020603050405020304" pitchFamily="18" charset="0"/>
                </a:rPr>
                <a:t>曲线上凸</a:t>
              </a:r>
              <a:r>
                <a:rPr kumimoji="1" lang="en-US" altLang="zh-CN" sz="2400" b="1">
                  <a:latin typeface="Times New Roman" panose="02020603050405020304" pitchFamily="18" charset="0"/>
                </a:rPr>
                <a:t>,</a:t>
              </a:r>
              <a:r>
                <a:rPr kumimoji="1" lang="zh-CN" altLang="en-US" sz="2400" b="1">
                  <a:latin typeface="Times New Roman" panose="02020603050405020304" pitchFamily="18" charset="0"/>
                </a:rPr>
                <a:t>在</a:t>
              </a:r>
              <a:r>
                <a:rPr kumimoji="1" lang="en-US" altLang="zh-CN" sz="2400" b="1">
                  <a:latin typeface="Times New Roman" panose="02020603050405020304" pitchFamily="18" charset="0"/>
                </a:rPr>
                <a:t>x</a:t>
              </a:r>
              <a:r>
                <a:rPr kumimoji="1" lang="zh-CN" altLang="en-US" sz="2400" b="1">
                  <a:latin typeface="Times New Roman" panose="02020603050405020304" pitchFamily="18" charset="0"/>
                </a:rPr>
                <a:t>轴下方作切线</a:t>
              </a:r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A7882C1-93F1-4659-B260-6F4F1A0C818D}" type="datetime11">
              <a:rPr lang="zh-CN" altLang="en-US"/>
              <a:pPr>
                <a:defRPr/>
              </a:pPr>
              <a:t>16:22:14</a:t>
            </a:fld>
            <a:endParaRPr lang="en-US" altLang="zh-CN"/>
          </a:p>
        </p:txBody>
      </p:sp>
      <p:sp>
        <p:nvSpPr>
          <p:cNvPr id="71" name="矩形 70"/>
          <p:cNvSpPr>
            <a:spLocks noChangeArrowheads="1"/>
          </p:cNvSpPr>
          <p:nvPr/>
        </p:nvSpPr>
        <p:spPr bwMode="auto">
          <a:xfrm>
            <a:off x="518859" y="0"/>
            <a:ext cx="24688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/>
            <a:r>
              <a:rPr kumimoji="1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</a:rPr>
              <a:t>第</a:t>
            </a:r>
            <a:r>
              <a:rPr kumimoji="1" lang="zh-CN" altLang="en-US" b="1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八节方程的近似解</a:t>
            </a:r>
            <a:endParaRPr kumimoji="1" lang="zh-CN" altLang="en-US" b="1" dirty="0">
              <a:solidFill>
                <a:srgbClr val="7030A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809739" y="331759"/>
            <a:ext cx="1887055" cy="7201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1" hangingPunct="1">
              <a:lnSpc>
                <a:spcPct val="170000"/>
              </a:lnSpc>
            </a:pPr>
            <a:r>
              <a:rPr kumimoji="1" lang="zh-CN" altLang="en-US" sz="2400" b="1" dirty="0" smtClean="0">
                <a:solidFill>
                  <a:prstClr val="black"/>
                </a:solidFill>
                <a:latin typeface="宋体" panose="02010600030101010101" pitchFamily="2" charset="-122"/>
              </a:rPr>
              <a:t>二、</a:t>
            </a:r>
            <a:r>
              <a:rPr kumimoji="1" lang="en-US" altLang="zh-CN" sz="2400" b="1" dirty="0" smtClean="0">
                <a:solidFill>
                  <a:prstClr val="black"/>
                </a:solidFill>
                <a:latin typeface="宋体" panose="02010600030101010101" pitchFamily="2" charset="-122"/>
              </a:rPr>
              <a:t> </a:t>
            </a:r>
            <a:r>
              <a:rPr kumimoji="1" lang="zh-CN" altLang="en-US" sz="2400" b="1" dirty="0" smtClean="0">
                <a:solidFill>
                  <a:prstClr val="black"/>
                </a:solidFill>
                <a:latin typeface="宋体" panose="02010600030101010101" pitchFamily="2" charset="-122"/>
              </a:rPr>
              <a:t>切线法</a:t>
            </a:r>
            <a:endParaRPr kumimoji="1" lang="zh-CN" altLang="en-US" sz="2400" dirty="0">
              <a:solidFill>
                <a:prstClr val="black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90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90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0A3BEE-B4D5-41FD-B3D9-E248573D317E}" type="datetime11">
              <a:rPr lang="zh-CN" altLang="en-US" smtClean="0"/>
              <a:pPr>
                <a:defRPr/>
              </a:pPr>
              <a:t>16:22:12</a:t>
            </a:fld>
            <a:endParaRPr lang="en-US" altLang="zh-CN"/>
          </a:p>
        </p:txBody>
      </p:sp>
      <p:sp>
        <p:nvSpPr>
          <p:cNvPr id="3" name="Rectangle 279"/>
          <p:cNvSpPr>
            <a:spLocks noChangeArrowheads="1"/>
          </p:cNvSpPr>
          <p:nvPr/>
        </p:nvSpPr>
        <p:spPr bwMode="auto">
          <a:xfrm>
            <a:off x="755650" y="349250"/>
            <a:ext cx="415131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ea typeface="黑体" panose="02010609060101010101" pitchFamily="49" charset="-122"/>
              </a:rPr>
              <a:t>三</a:t>
            </a:r>
            <a:r>
              <a:rPr lang="zh-CN" altLang="en-US" sz="2800" b="1" dirty="0" smtClean="0">
                <a:ea typeface="黑体" panose="02010609060101010101" pitchFamily="49" charset="-122"/>
              </a:rPr>
              <a:t>、柯西中值定理</a:t>
            </a:r>
            <a:endParaRPr lang="zh-CN" altLang="en-US" sz="2800" b="1" dirty="0">
              <a:ea typeface="黑体" panose="02010609060101010101" pitchFamily="49" charset="-122"/>
            </a:endParaRPr>
          </a:p>
        </p:txBody>
      </p:sp>
      <p:sp>
        <p:nvSpPr>
          <p:cNvPr id="4" name="矩形 2"/>
          <p:cNvSpPr>
            <a:spLocks noChangeArrowheads="1"/>
          </p:cNvSpPr>
          <p:nvPr/>
        </p:nvSpPr>
        <p:spPr bwMode="auto">
          <a:xfrm>
            <a:off x="490538" y="0"/>
            <a:ext cx="2374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b="1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第一节  微分中值定理</a:t>
            </a:r>
          </a:p>
        </p:txBody>
      </p:sp>
      <p:sp>
        <p:nvSpPr>
          <p:cNvPr id="5" name="Text Box 163"/>
          <p:cNvSpPr txBox="1">
            <a:spLocks noChangeArrowheads="1"/>
          </p:cNvSpPr>
          <p:nvPr/>
        </p:nvSpPr>
        <p:spPr bwMode="auto">
          <a:xfrm>
            <a:off x="474663" y="1035050"/>
            <a:ext cx="1181100" cy="519113"/>
          </a:xfrm>
          <a:prstGeom prst="rect">
            <a:avLst/>
          </a:prstGeom>
          <a:gradFill flip="none" rotWithShape="1">
            <a:gsLst>
              <a:gs pos="0">
                <a:srgbClr val="85ADBC">
                  <a:lumMod val="67000"/>
                </a:srgbClr>
              </a:gs>
              <a:gs pos="72000">
                <a:srgbClr val="85ADBC">
                  <a:lumMod val="97000"/>
                  <a:lumOff val="3000"/>
                </a:srgbClr>
              </a:gs>
              <a:gs pos="100000">
                <a:srgbClr val="E5B440">
                  <a:lumMod val="40000"/>
                  <a:lumOff val="60000"/>
                </a:srgb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kumimoji="1" lang="zh-CN" altLang="en-US" sz="2800" b="1" kern="0" dirty="0" smtClean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定理</a:t>
            </a:r>
            <a:r>
              <a:rPr kumimoji="1" lang="en-US" altLang="zh-CN" sz="2800" b="1" kern="0" dirty="0" smtClean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endParaRPr kumimoji="1" lang="zh-CN" altLang="en-US" sz="2800" kern="0" dirty="0">
              <a:solidFill>
                <a:srgbClr val="7030A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4663" y="3055361"/>
            <a:ext cx="1120775" cy="522288"/>
          </a:xfrm>
          <a:prstGeom prst="rect">
            <a:avLst/>
          </a:prstGeom>
          <a:gradFill>
            <a:gsLst>
              <a:gs pos="59000">
                <a:srgbClr val="FFFFF4">
                  <a:lumMod val="75000"/>
                </a:srgbClr>
              </a:gs>
              <a:gs pos="85000">
                <a:srgbClr val="AFB591">
                  <a:lumMod val="75000"/>
                </a:srgbClr>
              </a:gs>
            </a:gsLst>
            <a:path path="rect">
              <a:fillToRect l="50000" t="50000" r="50000" b="50000"/>
            </a:path>
          </a:gradFill>
        </p:spPr>
        <p:txBody>
          <a:bodyPr>
            <a:spAutoFit/>
          </a:bodyPr>
          <a:lstStyle/>
          <a:p>
            <a:pPr defTabSz="60953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kern="0" dirty="0">
                <a:solidFill>
                  <a:srgbClr val="FF9500"/>
                </a:solidFill>
                <a:latin typeface="Arial"/>
                <a:ea typeface="微软雅黑"/>
              </a:rPr>
              <a:t>证明：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5205264" y="1021860"/>
            <a:ext cx="3445174" cy="505368"/>
            <a:chOff x="1268093" y="2177139"/>
            <a:chExt cx="3445174" cy="505368"/>
          </a:xfrm>
        </p:grpSpPr>
        <p:sp>
          <p:nvSpPr>
            <p:cNvPr id="8" name="矩形 7"/>
            <p:cNvSpPr/>
            <p:nvPr/>
          </p:nvSpPr>
          <p:spPr>
            <a:xfrm>
              <a:off x="1268093" y="2212487"/>
              <a:ext cx="344517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（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1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）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在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      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上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9500"/>
                  </a:solidFill>
                  <a:effectLst/>
                  <a:uLnTx/>
                  <a:uFillTx/>
                  <a:latin typeface="Arial"/>
                  <a:ea typeface="微软雅黑"/>
                </a:rPr>
                <a:t>连续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；</a:t>
              </a:r>
            </a:p>
          </p:txBody>
        </p:sp>
        <p:graphicFrame>
          <p:nvGraphicFramePr>
            <p:cNvPr id="9" name="对象 8"/>
            <p:cNvGraphicFramePr>
              <a:graphicFrameLocks noChangeAspect="1"/>
            </p:cNvGraphicFramePr>
            <p:nvPr>
              <p:extLst/>
            </p:nvPr>
          </p:nvGraphicFramePr>
          <p:xfrm>
            <a:off x="2468351" y="2177139"/>
            <a:ext cx="852808" cy="505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2899" name="Equation" r:id="rId3" imgW="341123" imgH="202147" progId="Equation.DSMT4">
                    <p:embed/>
                  </p:oleObj>
                </mc:Choice>
                <mc:Fallback>
                  <p:oleObj name="Equation" r:id="rId3" imgW="341123" imgH="202147" progId="Equation.DSMT4">
                    <p:embed/>
                    <p:pic>
                      <p:nvPicPr>
                        <p:cNvPr id="14" name="对象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68351" y="2177139"/>
                          <a:ext cx="852808" cy="50536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组合 9"/>
          <p:cNvGrpSpPr/>
          <p:nvPr/>
        </p:nvGrpSpPr>
        <p:grpSpPr>
          <a:xfrm>
            <a:off x="8255626" y="1036873"/>
            <a:ext cx="3445174" cy="502333"/>
            <a:chOff x="1150393" y="2782372"/>
            <a:chExt cx="3445174" cy="502333"/>
          </a:xfrm>
        </p:grpSpPr>
        <p:sp>
          <p:nvSpPr>
            <p:cNvPr id="11" name="矩形 10"/>
            <p:cNvSpPr/>
            <p:nvPr/>
          </p:nvSpPr>
          <p:spPr>
            <a:xfrm>
              <a:off x="1150393" y="2796370"/>
              <a:ext cx="344517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E-BZ"/>
                  <a:ea typeface="微软雅黑"/>
                </a:rPr>
                <a:t>（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软雅黑"/>
                  <a:cs typeface="Arial" panose="020B0604020202020204" pitchFamily="34" charset="0"/>
                </a:rPr>
                <a:t>2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E-BZ"/>
                  <a:ea typeface="微软雅黑"/>
                </a:rPr>
                <a:t>）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在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E-BZ"/>
                  <a:ea typeface="微软雅黑"/>
                </a:rPr>
                <a:t> 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内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9500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可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9500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导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；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aphicFrame>
          <p:nvGraphicFramePr>
            <p:cNvPr id="12" name="对象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90490859"/>
                </p:ext>
              </p:extLst>
            </p:nvPr>
          </p:nvGraphicFramePr>
          <p:xfrm>
            <a:off x="2380394" y="2782372"/>
            <a:ext cx="879080" cy="502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2900" name="Equation" r:id="rId5" imgW="351632" imgH="200933" progId="Equation.DSMT4">
                    <p:embed/>
                  </p:oleObj>
                </mc:Choice>
                <mc:Fallback>
                  <p:oleObj name="Equation" r:id="rId5" imgW="351632" imgH="200933" progId="Equation.DSMT4">
                    <p:embed/>
                    <p:pic>
                      <p:nvPicPr>
                        <p:cNvPr id="28" name="对象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0394" y="2782372"/>
                          <a:ext cx="879080" cy="50233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组合 12"/>
          <p:cNvGrpSpPr/>
          <p:nvPr/>
        </p:nvGrpSpPr>
        <p:grpSpPr>
          <a:xfrm>
            <a:off x="1438668" y="1433843"/>
            <a:ext cx="5178032" cy="646331"/>
            <a:chOff x="875446" y="3371592"/>
            <a:chExt cx="5178032" cy="646331"/>
          </a:xfrm>
        </p:grpSpPr>
        <p:sp>
          <p:nvSpPr>
            <p:cNvPr id="14" name="矩形 13"/>
            <p:cNvSpPr/>
            <p:nvPr/>
          </p:nvSpPr>
          <p:spPr>
            <a:xfrm>
              <a:off x="875446" y="3371592"/>
              <a:ext cx="517803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   （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3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）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当          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 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时，                 ，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aphicFrame>
          <p:nvGraphicFramePr>
            <p:cNvPr id="15" name="对象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99600023"/>
                </p:ext>
              </p:extLst>
            </p:nvPr>
          </p:nvGraphicFramePr>
          <p:xfrm>
            <a:off x="2344073" y="3504402"/>
            <a:ext cx="1193282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2901" name="Equation" r:id="rId7" imgW="596641" imgH="253890" progId="Equation.DSMT4">
                    <p:embed/>
                  </p:oleObj>
                </mc:Choice>
                <mc:Fallback>
                  <p:oleObj name="Equation" r:id="rId7" imgW="596641" imgH="253890" progId="Equation.DSMT4">
                    <p:embed/>
                    <p:pic>
                      <p:nvPicPr>
                        <p:cNvPr id="37" name="对象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44073" y="3504402"/>
                          <a:ext cx="1193282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对象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49419594"/>
                </p:ext>
              </p:extLst>
            </p:nvPr>
          </p:nvGraphicFramePr>
          <p:xfrm>
            <a:off x="4449926" y="3464357"/>
            <a:ext cx="1269450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2902" name="Equation" r:id="rId9" imgW="634725" imgH="253890" progId="Equation.DSMT4">
                    <p:embed/>
                  </p:oleObj>
                </mc:Choice>
                <mc:Fallback>
                  <p:oleObj name="Equation" r:id="rId9" imgW="634725" imgH="253890" progId="Equation.DSMT4">
                    <p:embed/>
                    <p:pic>
                      <p:nvPicPr>
                        <p:cNvPr id="40" name="对象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49926" y="3464357"/>
                          <a:ext cx="1269450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7283337"/>
              </p:ext>
            </p:extLst>
          </p:nvPr>
        </p:nvGraphicFramePr>
        <p:xfrm>
          <a:off x="2259335" y="2027772"/>
          <a:ext cx="28194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903" name="Equation" r:id="rId11" imgW="1409700" imgH="469900" progId="Equation.DSMT4">
                  <p:embed/>
                </p:oleObj>
              </mc:Choice>
              <mc:Fallback>
                <p:oleObj name="Equation" r:id="rId11" imgW="1409700" imgH="469900" progId="Equation.DSMT4">
                  <p:embed/>
                  <p:pic>
                    <p:nvPicPr>
                      <p:cNvPr id="42" name="对象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9335" y="2027772"/>
                        <a:ext cx="2819400" cy="939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8"/>
          <p:cNvSpPr/>
          <p:nvPr/>
        </p:nvSpPr>
        <p:spPr>
          <a:xfrm>
            <a:off x="6600771" y="1428445"/>
            <a:ext cx="29546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39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prstClr val="black"/>
                </a:solidFill>
                <a:latin typeface="Arial"/>
                <a:ea typeface="微软雅黑"/>
              </a:rPr>
              <a:t>则至少存在一点，使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1490998" y="947893"/>
            <a:ext cx="4103526" cy="646331"/>
            <a:chOff x="4747491" y="1213238"/>
            <a:chExt cx="4103526" cy="646331"/>
          </a:xfrm>
        </p:grpSpPr>
        <p:sp>
          <p:nvSpPr>
            <p:cNvPr id="21" name="矩形 20"/>
            <p:cNvSpPr/>
            <p:nvPr/>
          </p:nvSpPr>
          <p:spPr>
            <a:xfrm>
              <a:off x="4747491" y="1213238"/>
              <a:ext cx="410352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　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设函数         ，   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满足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graphicFrame>
          <p:nvGraphicFramePr>
            <p:cNvPr id="22" name="对象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21212490"/>
                </p:ext>
              </p:extLst>
            </p:nvPr>
          </p:nvGraphicFramePr>
          <p:xfrm>
            <a:off x="6062036" y="1314845"/>
            <a:ext cx="736280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2904" name="Equation" r:id="rId13" imgW="368140" imgH="253890" progId="Equation.DSMT4">
                    <p:embed/>
                  </p:oleObj>
                </mc:Choice>
                <mc:Fallback>
                  <p:oleObj name="Equation" r:id="rId13" imgW="368140" imgH="253890" progId="Equation.DSMT4">
                    <p:embed/>
                    <p:pic>
                      <p:nvPicPr>
                        <p:cNvPr id="31" name="对象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62036" y="1314845"/>
                          <a:ext cx="736280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对象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6606909"/>
                </p:ext>
              </p:extLst>
            </p:nvPr>
          </p:nvGraphicFramePr>
          <p:xfrm>
            <a:off x="7155606" y="1351764"/>
            <a:ext cx="761670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2905" name="Equation" r:id="rId15" imgW="380835" imgH="253890" progId="Equation.DSMT4">
                    <p:embed/>
                  </p:oleObj>
                </mc:Choice>
                <mc:Fallback>
                  <p:oleObj name="Equation" r:id="rId15" imgW="380835" imgH="253890" progId="Equation.DSMT4">
                    <p:embed/>
                    <p:pic>
                      <p:nvPicPr>
                        <p:cNvPr id="35" name="对象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55606" y="1351764"/>
                          <a:ext cx="761670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组合 24"/>
          <p:cNvGrpSpPr/>
          <p:nvPr/>
        </p:nvGrpSpPr>
        <p:grpSpPr>
          <a:xfrm>
            <a:off x="8006184" y="2167601"/>
            <a:ext cx="198188" cy="2687926"/>
            <a:chOff x="6983709" y="2472366"/>
            <a:chExt cx="198188" cy="2687926"/>
          </a:xfrm>
        </p:grpSpPr>
        <p:sp>
          <p:nvSpPr>
            <p:cNvPr id="26" name="Rectangle 45"/>
            <p:cNvSpPr>
              <a:spLocks noChangeArrowheads="1"/>
            </p:cNvSpPr>
            <p:nvPr/>
          </p:nvSpPr>
          <p:spPr bwMode="auto">
            <a:xfrm>
              <a:off x="6983709" y="2472366"/>
              <a:ext cx="11381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CN" sz="1600" i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</a:rPr>
                <a:t>Y</a:t>
              </a:r>
              <a:endParaRPr lang="zh-CN" altLang="zh-CN" sz="2800" dirty="0" smtClean="0">
                <a:solidFill>
                  <a:prstClr val="black"/>
                </a:solidFill>
                <a:ea typeface="微软雅黑"/>
              </a:endParaRPr>
            </a:p>
          </p:txBody>
        </p:sp>
        <p:sp>
          <p:nvSpPr>
            <p:cNvPr id="27" name="Line 48"/>
            <p:cNvSpPr>
              <a:spLocks noChangeShapeType="1"/>
            </p:cNvSpPr>
            <p:nvPr/>
          </p:nvSpPr>
          <p:spPr bwMode="auto">
            <a:xfrm flipV="1">
              <a:off x="7181897" y="2630297"/>
              <a:ext cx="0" cy="2529995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28" name="Freeform 52"/>
          <p:cNvSpPr>
            <a:spLocks/>
          </p:cNvSpPr>
          <p:nvPr/>
        </p:nvSpPr>
        <p:spPr bwMode="auto">
          <a:xfrm>
            <a:off x="8483075" y="2994417"/>
            <a:ext cx="2808702" cy="938297"/>
          </a:xfrm>
          <a:custGeom>
            <a:avLst/>
            <a:gdLst>
              <a:gd name="T0" fmla="*/ 0 w 382"/>
              <a:gd name="T1" fmla="*/ 127 h 127"/>
              <a:gd name="T2" fmla="*/ 87 w 382"/>
              <a:gd name="T3" fmla="*/ 11 h 127"/>
              <a:gd name="T4" fmla="*/ 218 w 382"/>
              <a:gd name="T5" fmla="*/ 51 h 127"/>
              <a:gd name="T6" fmla="*/ 348 w 382"/>
              <a:gd name="T7" fmla="*/ 67 h 127"/>
              <a:gd name="T8" fmla="*/ 382 w 382"/>
              <a:gd name="T9" fmla="*/ 7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2" h="127">
                <a:moveTo>
                  <a:pt x="0" y="127"/>
                </a:moveTo>
                <a:cubicBezTo>
                  <a:pt x="0" y="127"/>
                  <a:pt x="39" y="23"/>
                  <a:pt x="87" y="11"/>
                </a:cubicBezTo>
                <a:cubicBezTo>
                  <a:pt x="134" y="0"/>
                  <a:pt x="199" y="44"/>
                  <a:pt x="218" y="51"/>
                </a:cubicBezTo>
                <a:cubicBezTo>
                  <a:pt x="238" y="59"/>
                  <a:pt x="326" y="104"/>
                  <a:pt x="348" y="67"/>
                </a:cubicBezTo>
                <a:cubicBezTo>
                  <a:pt x="370" y="31"/>
                  <a:pt x="382" y="7"/>
                  <a:pt x="382" y="7"/>
                </a:cubicBez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09539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prstClr val="black"/>
              </a:solidFill>
              <a:latin typeface="Arial"/>
              <a:ea typeface="微软雅黑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8520236" y="2728102"/>
            <a:ext cx="1353256" cy="563598"/>
            <a:chOff x="7497761" y="3032867"/>
            <a:chExt cx="1353256" cy="563598"/>
          </a:xfrm>
        </p:grpSpPr>
        <p:sp>
          <p:nvSpPr>
            <p:cNvPr id="30" name="Line 53"/>
            <p:cNvSpPr>
              <a:spLocks noChangeShapeType="1"/>
            </p:cNvSpPr>
            <p:nvPr/>
          </p:nvSpPr>
          <p:spPr bwMode="auto">
            <a:xfrm flipV="1">
              <a:off x="7497761" y="3094801"/>
              <a:ext cx="1353256" cy="50166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1" name="Rectangle 54"/>
            <p:cNvSpPr>
              <a:spLocks noChangeArrowheads="1"/>
            </p:cNvSpPr>
            <p:nvPr/>
          </p:nvSpPr>
          <p:spPr bwMode="auto">
            <a:xfrm>
              <a:off x="8030392" y="3032867"/>
              <a:ext cx="165773" cy="2995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zh-CN" sz="1600" i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</a:rPr>
                <a:t>C</a:t>
              </a:r>
              <a:endParaRPr lang="zh-CN" altLang="zh-CN" sz="2800" dirty="0" smtClea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7792512" y="4360057"/>
            <a:ext cx="3982928" cy="264800"/>
            <a:chOff x="6770037" y="4664822"/>
            <a:chExt cx="4472794" cy="264800"/>
          </a:xfrm>
        </p:grpSpPr>
        <p:sp>
          <p:nvSpPr>
            <p:cNvPr id="33" name="Line 46"/>
            <p:cNvSpPr>
              <a:spLocks noChangeShapeType="1"/>
            </p:cNvSpPr>
            <p:nvPr/>
          </p:nvSpPr>
          <p:spPr bwMode="auto">
            <a:xfrm>
              <a:off x="6770037" y="4664822"/>
              <a:ext cx="4456145" cy="0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4" name="Rectangle 58"/>
            <p:cNvSpPr>
              <a:spLocks noChangeArrowheads="1"/>
            </p:cNvSpPr>
            <p:nvPr/>
          </p:nvSpPr>
          <p:spPr bwMode="auto">
            <a:xfrm>
              <a:off x="11117797" y="4683401"/>
              <a:ext cx="12503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CN" sz="1600" i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</a:rPr>
                <a:t>X</a:t>
              </a:r>
              <a:endParaRPr lang="zh-CN" altLang="zh-CN" sz="2800" dirty="0" smtClean="0">
                <a:solidFill>
                  <a:prstClr val="black"/>
                </a:solidFill>
                <a:ea typeface="微软雅黑"/>
              </a:endParaRPr>
            </a:p>
          </p:txBody>
        </p:sp>
      </p:grpSp>
      <p:sp>
        <p:nvSpPr>
          <p:cNvPr id="35" name="Rectangle 59"/>
          <p:cNvSpPr>
            <a:spLocks noChangeArrowheads="1"/>
          </p:cNvSpPr>
          <p:nvPr/>
        </p:nvSpPr>
        <p:spPr bwMode="auto">
          <a:xfrm>
            <a:off x="7928766" y="4378636"/>
            <a:ext cx="179424" cy="299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zh-CN" sz="1600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微软雅黑"/>
              </a:rPr>
              <a:t>O</a:t>
            </a:r>
            <a:endParaRPr lang="zh-CN" altLang="zh-CN" sz="2800" dirty="0" smtClean="0">
              <a:solidFill>
                <a:prstClr val="black"/>
              </a:solidFill>
              <a:ea typeface="微软雅黑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10468056" y="3459439"/>
            <a:ext cx="823721" cy="407426"/>
            <a:chOff x="9445581" y="3764204"/>
            <a:chExt cx="823721" cy="407426"/>
          </a:xfrm>
        </p:grpSpPr>
        <p:sp>
          <p:nvSpPr>
            <p:cNvPr id="37" name="Line 60"/>
            <p:cNvSpPr>
              <a:spLocks noChangeShapeType="1"/>
            </p:cNvSpPr>
            <p:nvPr/>
          </p:nvSpPr>
          <p:spPr bwMode="auto">
            <a:xfrm flipV="1">
              <a:off x="9445581" y="3764204"/>
              <a:ext cx="823721" cy="28799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8" name="Rectangle 64"/>
            <p:cNvSpPr>
              <a:spLocks noChangeArrowheads="1"/>
            </p:cNvSpPr>
            <p:nvPr/>
          </p:nvSpPr>
          <p:spPr bwMode="auto">
            <a:xfrm>
              <a:off x="9978213" y="3872070"/>
              <a:ext cx="179424" cy="2995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zh-CN" sz="1600" i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</a:rPr>
                <a:t>D</a:t>
              </a:r>
              <a:endParaRPr lang="zh-CN" altLang="zh-CN" sz="2800" dirty="0" smtClean="0">
                <a:solidFill>
                  <a:prstClr val="black"/>
                </a:solidFill>
                <a:ea typeface="微软雅黑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0634789" y="3590529"/>
            <a:ext cx="517525" cy="1110094"/>
            <a:chOff x="9612314" y="3895294"/>
            <a:chExt cx="517525" cy="1110094"/>
          </a:xfrm>
        </p:grpSpPr>
        <p:cxnSp>
          <p:nvCxnSpPr>
            <p:cNvPr id="40" name="直接连接符 39"/>
            <p:cNvCxnSpPr/>
            <p:nvPr/>
          </p:nvCxnSpPr>
          <p:spPr>
            <a:xfrm>
              <a:off x="9913869" y="3895294"/>
              <a:ext cx="0" cy="769528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dash"/>
            </a:ln>
            <a:effectLst/>
          </p:spPr>
        </p:cxnSp>
        <p:graphicFrame>
          <p:nvGraphicFramePr>
            <p:cNvPr id="41" name="对象 40"/>
            <p:cNvGraphicFramePr>
              <a:graphicFrameLocks noChangeAspect="1"/>
            </p:cNvGraphicFramePr>
            <p:nvPr>
              <p:extLst/>
            </p:nvPr>
          </p:nvGraphicFramePr>
          <p:xfrm>
            <a:off x="9612314" y="4700588"/>
            <a:ext cx="517525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2906" name="Equation" r:id="rId17" imgW="431640" imgH="253800" progId="Equation.DSMT4">
                    <p:embed/>
                  </p:oleObj>
                </mc:Choice>
                <mc:Fallback>
                  <p:oleObj name="Equation" r:id="rId17" imgW="431640" imgH="253800" progId="Equation.DSMT4">
                    <p:embed/>
                    <p:pic>
                      <p:nvPicPr>
                        <p:cNvPr id="79" name="对象 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12314" y="4700588"/>
                          <a:ext cx="517525" cy="3048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2" name="组合 41"/>
          <p:cNvGrpSpPr/>
          <p:nvPr/>
        </p:nvGrpSpPr>
        <p:grpSpPr>
          <a:xfrm>
            <a:off x="8829801" y="3076304"/>
            <a:ext cx="503238" cy="1625906"/>
            <a:chOff x="7807326" y="3381069"/>
            <a:chExt cx="503238" cy="1625906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8104786" y="3381069"/>
              <a:ext cx="0" cy="1283753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dash"/>
            </a:ln>
            <a:effectLst/>
          </p:spPr>
        </p:cxnSp>
        <p:graphicFrame>
          <p:nvGraphicFramePr>
            <p:cNvPr id="44" name="对象 43"/>
            <p:cNvGraphicFramePr>
              <a:graphicFrameLocks noChangeAspect="1"/>
            </p:cNvGraphicFramePr>
            <p:nvPr>
              <p:extLst/>
            </p:nvPr>
          </p:nvGraphicFramePr>
          <p:xfrm>
            <a:off x="7807326" y="4702175"/>
            <a:ext cx="503238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2907" name="Equation" r:id="rId19" imgW="419040" imgH="253800" progId="Equation.DSMT4">
                    <p:embed/>
                  </p:oleObj>
                </mc:Choice>
                <mc:Fallback>
                  <p:oleObj name="Equation" r:id="rId19" imgW="419040" imgH="253800" progId="Equation.DSMT4">
                    <p:embed/>
                    <p:pic>
                      <p:nvPicPr>
                        <p:cNvPr id="80" name="对象 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07326" y="4702175"/>
                          <a:ext cx="503238" cy="3048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5" name="组合 44"/>
          <p:cNvGrpSpPr/>
          <p:nvPr/>
        </p:nvGrpSpPr>
        <p:grpSpPr>
          <a:xfrm>
            <a:off x="7713789" y="2921035"/>
            <a:ext cx="3222555" cy="800100"/>
            <a:chOff x="6691314" y="3225800"/>
            <a:chExt cx="3222555" cy="800100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7185748" y="3889232"/>
              <a:ext cx="2728121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dash"/>
            </a:ln>
            <a:effectLst/>
          </p:spPr>
        </p:cxnSp>
        <p:cxnSp>
          <p:nvCxnSpPr>
            <p:cNvPr id="47" name="直接连接符 46"/>
            <p:cNvCxnSpPr/>
            <p:nvPr/>
          </p:nvCxnSpPr>
          <p:spPr>
            <a:xfrm>
              <a:off x="7183128" y="3371089"/>
              <a:ext cx="926471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dash"/>
            </a:ln>
            <a:effectLst/>
          </p:spPr>
        </p:cxnSp>
        <p:graphicFrame>
          <p:nvGraphicFramePr>
            <p:cNvPr id="48" name="对象 47"/>
            <p:cNvGraphicFramePr>
              <a:graphicFrameLocks noChangeAspect="1"/>
            </p:cNvGraphicFramePr>
            <p:nvPr>
              <p:extLst/>
            </p:nvPr>
          </p:nvGraphicFramePr>
          <p:xfrm>
            <a:off x="6708776" y="3225800"/>
            <a:ext cx="457200" cy="2746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2908" name="Equation" r:id="rId21" imgW="380880" imgH="228600" progId="Equation.DSMT4">
                    <p:embed/>
                  </p:oleObj>
                </mc:Choice>
                <mc:Fallback>
                  <p:oleObj name="Equation" r:id="rId21" imgW="380880" imgH="228600" progId="Equation.DSMT4">
                    <p:embed/>
                    <p:pic>
                      <p:nvPicPr>
                        <p:cNvPr id="84" name="对象 8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08776" y="3225800"/>
                          <a:ext cx="457200" cy="2746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" name="对象 48"/>
            <p:cNvGraphicFramePr>
              <a:graphicFrameLocks noChangeAspect="1"/>
            </p:cNvGraphicFramePr>
            <p:nvPr>
              <p:extLst/>
            </p:nvPr>
          </p:nvGraphicFramePr>
          <p:xfrm>
            <a:off x="6691314" y="3751263"/>
            <a:ext cx="473075" cy="2746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2909" name="Equation" r:id="rId23" imgW="393480" imgH="228600" progId="Equation.DSMT4">
                    <p:embed/>
                  </p:oleObj>
                </mc:Choice>
                <mc:Fallback>
                  <p:oleObj name="Equation" r:id="rId23" imgW="393480" imgH="228600" progId="Equation.DSMT4">
                    <p:embed/>
                    <p:pic>
                      <p:nvPicPr>
                        <p:cNvPr id="85" name="对象 8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91314" y="3751263"/>
                          <a:ext cx="473075" cy="2746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0" name="组合 49"/>
          <p:cNvGrpSpPr/>
          <p:nvPr/>
        </p:nvGrpSpPr>
        <p:grpSpPr>
          <a:xfrm>
            <a:off x="10108007" y="2307525"/>
            <a:ext cx="941175" cy="753010"/>
            <a:chOff x="9158626" y="2499360"/>
            <a:chExt cx="941175" cy="753010"/>
          </a:xfrm>
        </p:grpSpPr>
        <p:graphicFrame>
          <p:nvGraphicFramePr>
            <p:cNvPr id="51" name="对象 50"/>
            <p:cNvGraphicFramePr>
              <a:graphicFrameLocks noChangeAspect="1"/>
            </p:cNvGraphicFramePr>
            <p:nvPr>
              <p:extLst/>
            </p:nvPr>
          </p:nvGraphicFramePr>
          <p:xfrm>
            <a:off x="9158626" y="2499360"/>
            <a:ext cx="280987" cy="7530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2910" name="Equation" r:id="rId25" imgW="177480" imgH="253800" progId="Equation.DSMT4">
                    <p:embed/>
                  </p:oleObj>
                </mc:Choice>
                <mc:Fallback>
                  <p:oleObj name="Equation" r:id="rId25" imgW="177480" imgH="253800" progId="Equation.DSMT4">
                    <p:embed/>
                    <p:pic>
                      <p:nvPicPr>
                        <p:cNvPr id="73" name="对象 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58626" y="2499360"/>
                          <a:ext cx="280987" cy="75301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" name="对象 51"/>
            <p:cNvGraphicFramePr>
              <a:graphicFrameLocks noChangeAspect="1"/>
            </p:cNvGraphicFramePr>
            <p:nvPr>
              <p:extLst/>
            </p:nvPr>
          </p:nvGraphicFramePr>
          <p:xfrm>
            <a:off x="9307513" y="2550082"/>
            <a:ext cx="792288" cy="3045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2911" name="Equation" r:id="rId27" imgW="660240" imgH="253800" progId="Equation.DSMT4">
                    <p:embed/>
                  </p:oleObj>
                </mc:Choice>
                <mc:Fallback>
                  <p:oleObj name="Equation" r:id="rId27" imgW="660240" imgH="253800" progId="Equation.DSMT4">
                    <p:embed/>
                    <p:pic>
                      <p:nvPicPr>
                        <p:cNvPr id="86" name="对象 8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07513" y="2550082"/>
                          <a:ext cx="792288" cy="30456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" name="对象 52"/>
            <p:cNvGraphicFramePr>
              <a:graphicFrameLocks noChangeAspect="1"/>
            </p:cNvGraphicFramePr>
            <p:nvPr>
              <p:extLst/>
            </p:nvPr>
          </p:nvGraphicFramePr>
          <p:xfrm>
            <a:off x="9331325" y="2898775"/>
            <a:ext cx="746125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2912" name="Equation" r:id="rId29" imgW="622080" imgH="253800" progId="Equation.DSMT4">
                    <p:embed/>
                  </p:oleObj>
                </mc:Choice>
                <mc:Fallback>
                  <p:oleObj name="Equation" r:id="rId29" imgW="622080" imgH="253800" progId="Equation.DSMT4">
                    <p:embed/>
                    <p:pic>
                      <p:nvPicPr>
                        <p:cNvPr id="87" name="对象 8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31325" y="2898775"/>
                          <a:ext cx="746125" cy="3048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54" name="直接连接符 53"/>
          <p:cNvCxnSpPr>
            <a:endCxn id="28" idx="4"/>
          </p:cNvCxnSpPr>
          <p:nvPr/>
        </p:nvCxnSpPr>
        <p:spPr>
          <a:xfrm flipV="1">
            <a:off x="8483075" y="3046134"/>
            <a:ext cx="2808702" cy="886580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grpSp>
        <p:nvGrpSpPr>
          <p:cNvPr id="55" name="组合 54"/>
          <p:cNvGrpSpPr/>
          <p:nvPr/>
        </p:nvGrpSpPr>
        <p:grpSpPr>
          <a:xfrm>
            <a:off x="8235339" y="3028480"/>
            <a:ext cx="3349809" cy="1681054"/>
            <a:chOff x="7212864" y="3333245"/>
            <a:chExt cx="3349809" cy="1681054"/>
          </a:xfrm>
        </p:grpSpPr>
        <p:sp>
          <p:nvSpPr>
            <p:cNvPr id="56" name="Rectangle 65"/>
            <p:cNvSpPr>
              <a:spLocks noChangeArrowheads="1"/>
            </p:cNvSpPr>
            <p:nvPr/>
          </p:nvSpPr>
          <p:spPr bwMode="auto">
            <a:xfrm>
              <a:off x="10312657" y="3333245"/>
              <a:ext cx="152120" cy="299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1600" b="0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</a:rPr>
                <a:t>B</a:t>
              </a:r>
              <a:endParaRPr kumimoji="0" lang="zh-CN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</a:endParaRPr>
            </a:p>
          </p:txBody>
        </p:sp>
        <p:sp>
          <p:nvSpPr>
            <p:cNvPr id="57" name="Rectangle 66"/>
            <p:cNvSpPr>
              <a:spLocks noChangeArrowheads="1"/>
            </p:cNvSpPr>
            <p:nvPr/>
          </p:nvSpPr>
          <p:spPr bwMode="auto">
            <a:xfrm>
              <a:off x="7212864" y="4129094"/>
              <a:ext cx="152120" cy="299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1600" b="0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</a:rPr>
                <a:t>A</a:t>
              </a:r>
              <a:endParaRPr kumimoji="0" lang="zh-CN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10121348" y="3361116"/>
              <a:ext cx="441325" cy="1653183"/>
              <a:chOff x="10121348" y="3361116"/>
              <a:chExt cx="441325" cy="1653183"/>
            </a:xfrm>
          </p:grpSpPr>
          <p:sp>
            <p:nvSpPr>
              <p:cNvPr id="62" name="Line 50"/>
              <p:cNvSpPr>
                <a:spLocks noChangeShapeType="1"/>
              </p:cNvSpPr>
              <p:nvPr/>
            </p:nvSpPr>
            <p:spPr bwMode="auto">
              <a:xfrm>
                <a:off x="10269302" y="3361116"/>
                <a:ext cx="0" cy="1303706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graphicFrame>
            <p:nvGraphicFramePr>
              <p:cNvPr id="63" name="对象 6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0121348" y="4709499"/>
              <a:ext cx="441325" cy="3048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2913" name="Equation" r:id="rId31" imgW="368280" imgH="253800" progId="Equation.DSMT4">
                      <p:embed/>
                    </p:oleObj>
                  </mc:Choice>
                  <mc:Fallback>
                    <p:oleObj name="Equation" r:id="rId31" imgW="368280" imgH="253800" progId="Equation.DSMT4">
                      <p:embed/>
                      <p:pic>
                        <p:nvPicPr>
                          <p:cNvPr id="82" name="对象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121348" y="4709499"/>
                            <a:ext cx="441325" cy="3048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9" name="组合 58"/>
            <p:cNvGrpSpPr/>
            <p:nvPr/>
          </p:nvGrpSpPr>
          <p:grpSpPr>
            <a:xfrm>
              <a:off x="7275514" y="4237479"/>
              <a:ext cx="455612" cy="750446"/>
              <a:chOff x="7275514" y="4237479"/>
              <a:chExt cx="455612" cy="750446"/>
            </a:xfrm>
          </p:grpSpPr>
          <p:graphicFrame>
            <p:nvGraphicFramePr>
              <p:cNvPr id="60" name="对象 59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275514" y="4683125"/>
              <a:ext cx="455612" cy="3048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2914" name="Equation" r:id="rId33" imgW="380880" imgH="253800" progId="Equation.DSMT4">
                      <p:embed/>
                    </p:oleObj>
                  </mc:Choice>
                  <mc:Fallback>
                    <p:oleObj name="Equation" r:id="rId33" imgW="380880" imgH="253800" progId="Equation.DSMT4">
                      <p:embed/>
                      <p:pic>
                        <p:nvPicPr>
                          <p:cNvPr id="83" name="对象 8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275514" y="4683125"/>
                            <a:ext cx="455612" cy="3048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61" name="直接连接符 60"/>
              <p:cNvCxnSpPr/>
              <p:nvPr/>
            </p:nvCxnSpPr>
            <p:spPr>
              <a:xfrm>
                <a:off x="7460600" y="4237479"/>
                <a:ext cx="0" cy="427343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</a:ln>
              <a:effectLst/>
            </p:spPr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/>
              <p:cNvSpPr txBox="1"/>
              <p:nvPr/>
            </p:nvSpPr>
            <p:spPr>
              <a:xfrm>
                <a:off x="1755905" y="3136114"/>
                <a:ext cx="5684761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65" name="文本框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05" y="3136114"/>
                <a:ext cx="5684761" cy="416845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/>
              <p:cNvSpPr txBox="1"/>
              <p:nvPr/>
            </p:nvSpPr>
            <p:spPr>
              <a:xfrm>
                <a:off x="1311292" y="3700962"/>
                <a:ext cx="6593665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6" name="文本框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292" y="3700962"/>
                <a:ext cx="6593665" cy="416845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/>
              <p:cNvSpPr txBox="1"/>
              <p:nvPr/>
            </p:nvSpPr>
            <p:spPr>
              <a:xfrm>
                <a:off x="1390862" y="4265810"/>
                <a:ext cx="50146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7" name="文本框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862" y="4265810"/>
                <a:ext cx="5014643" cy="369332"/>
              </a:xfrm>
              <a:prstGeom prst="rect">
                <a:avLst/>
              </a:prstGeom>
              <a:blipFill>
                <a:blip r:embed="rId37"/>
                <a:stretch>
                  <a:fillRect l="-729" r="-1580" b="-3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/>
              <p:cNvSpPr txBox="1"/>
              <p:nvPr/>
            </p:nvSpPr>
            <p:spPr>
              <a:xfrm>
                <a:off x="1361088" y="4746758"/>
                <a:ext cx="9003619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d>
                        <m:d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d>
                        <m:d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8" name="文本框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088" y="4746758"/>
                <a:ext cx="9003619" cy="416845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矩形 68"/>
          <p:cNvSpPr/>
          <p:nvPr/>
        </p:nvSpPr>
        <p:spPr>
          <a:xfrm>
            <a:off x="1565510" y="5708015"/>
            <a:ext cx="79161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kern="0" dirty="0">
                <a:solidFill>
                  <a:srgbClr val="0000FF"/>
                </a:solidFill>
                <a:latin typeface="FZSSK--GBK1-0"/>
                <a:ea typeface="微软雅黑"/>
              </a:rPr>
              <a:t>几何意义：闭区间上连续光滑的曲线存在与弦平行的切线</a:t>
            </a:r>
            <a:r>
              <a:rPr lang="en-US" altLang="zh-CN" sz="2400" kern="0" dirty="0">
                <a:solidFill>
                  <a:srgbClr val="0000FF"/>
                </a:solidFill>
                <a:latin typeface="FZSSK--GBK1-0"/>
                <a:ea typeface="微软雅黑"/>
              </a:rPr>
              <a:t>.</a:t>
            </a:r>
            <a:endParaRPr lang="zh-CN" altLang="en-US" kern="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311292" y="5246350"/>
                <a:ext cx="25182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292" y="5246350"/>
                <a:ext cx="2518253" cy="461665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821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6" grpId="0" animBg="1"/>
      <p:bldP spid="19" grpId="0"/>
      <p:bldP spid="28" grpId="0" animBg="1"/>
      <p:bldP spid="35" grpId="0"/>
      <p:bldP spid="65" grpId="0"/>
      <p:bldP spid="66" grpId="0"/>
      <p:bldP spid="67" grpId="0"/>
      <p:bldP spid="68" grpId="0"/>
      <p:bldP spid="69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0A3BEE-B4D5-41FD-B3D9-E248573D317E}" type="datetime11">
              <a:rPr lang="zh-CN" altLang="en-US" smtClean="0"/>
              <a:pPr>
                <a:defRPr/>
              </a:pPr>
              <a:t>16:22:12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704974" y="1035050"/>
                <a:ext cx="10131426" cy="20851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eaLnBrk="1" hangingPunct="1">
                  <a:spcBef>
                    <a:spcPct val="20000"/>
                  </a:spcBef>
                </a:pPr>
                <a:r>
                  <a:rPr lang="zh-CN" altLang="en-US" sz="2400" dirty="0" smtClean="0">
                    <a:solidFill>
                      <a:srgbClr val="000000"/>
                    </a:solidFill>
                    <a:latin typeface="Arial"/>
                    <a:ea typeface="宋体"/>
                  </a:rPr>
                  <a:t>设函数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latin typeface="Arial"/>
                    <a:ea typeface="宋体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</a:rPr>
                  <a:t> 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400" dirty="0" smtClean="0">
                    <a:solidFill>
                      <a:srgbClr val="000000"/>
                    </a:solidFill>
                    <a:latin typeface="Arial"/>
                    <a:ea typeface="宋体"/>
                  </a:rPr>
                  <a:t>连续，在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latin typeface="Arial"/>
                    <a:ea typeface="宋体"/>
                  </a:rPr>
                  <a:t>上存在二阶导数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Arial"/>
                    <a:ea typeface="宋体"/>
                  </a:rPr>
                  <a:t>,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Arial"/>
                    <a:ea typeface="宋体"/>
                  </a:rPr>
                  <a:t>并且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≠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Arial"/>
                    <a:ea typeface="宋体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Arial"/>
                    <a:ea typeface="宋体"/>
                  </a:rPr>
                  <a:t>,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Arial"/>
                    <a:ea typeface="宋体"/>
                  </a:rPr>
                  <a:t>试证：</a:t>
                </a:r>
              </a:p>
              <a:p>
                <a:pPr marL="342900" lvl="0" indent="-342900" eaLnBrk="1" hangingPunct="1">
                  <a:spcBef>
                    <a:spcPct val="20000"/>
                  </a:spcBef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Arial"/>
                    <a:ea typeface="宋体"/>
                  </a:rPr>
                  <a:t>  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Arial"/>
                    <a:ea typeface="宋体"/>
                  </a:rPr>
                  <a:t>(1)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Arial"/>
                    <a:ea typeface="宋体"/>
                  </a:rPr>
                  <a:t>在开区间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latin typeface="Arial"/>
                    <a:ea typeface="宋体"/>
                  </a:rPr>
                  <a:t>内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Arial"/>
                    <a:ea typeface="宋体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Arial"/>
                    <a:ea typeface="宋体"/>
                  </a:rPr>
                  <a:t> 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Arial"/>
                    <a:ea typeface="宋体"/>
                  </a:rPr>
                  <a:t>；</a:t>
                </a:r>
              </a:p>
              <a:p>
                <a:pPr marL="342900" lvl="0" indent="-342900" eaLnBrk="1" hangingPunct="1">
                  <a:spcBef>
                    <a:spcPct val="20000"/>
                  </a:spcBef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Arial"/>
                    <a:ea typeface="宋体"/>
                  </a:rPr>
                  <a:t>  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Arial"/>
                    <a:ea typeface="宋体"/>
                  </a:rPr>
                  <a:t>(2)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Arial"/>
                    <a:ea typeface="宋体"/>
                  </a:rPr>
                  <a:t>在开区间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latin typeface="Arial"/>
                    <a:ea typeface="宋体"/>
                  </a:rPr>
                  <a:t>内至少存在一点</a:t>
                </a:r>
                <a:r>
                  <a:rPr lang="zh-CN" altLang="en-US" sz="2400" i="1" dirty="0">
                    <a:solidFill>
                      <a:srgbClr val="000000"/>
                    </a:solidFill>
                    <a:latin typeface="Arial"/>
                    <a:ea typeface="宋体"/>
                    <a:sym typeface="Symbol" panose="05050102010706020507" pitchFamily="18" charset="2"/>
                  </a:rPr>
                  <a:t>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Arial"/>
                    <a:ea typeface="宋体"/>
                  </a:rPr>
                  <a:t>,</a:t>
                </a:r>
                <a:r>
                  <a:rPr lang="zh-CN" altLang="en-US" sz="2400" dirty="0" smtClean="0">
                    <a:solidFill>
                      <a:srgbClr val="000000"/>
                    </a:solidFill>
                    <a:latin typeface="Arial"/>
                    <a:ea typeface="宋体"/>
                  </a:rPr>
                  <a:t>使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en-US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zh-CN" altLang="en-US" sz="2400" i="1" dirty="0" smtClean="0">
                                <a:solidFill>
                                  <a:srgbClr val="000000"/>
                                </a:solidFill>
                                <a:latin typeface="Arial"/>
                                <a:ea typeface="宋体"/>
                                <a:sym typeface="Symbol" panose="05050102010706020507" pitchFamily="18" charset="2"/>
                              </a:rPr>
                              <m:t></m:t>
                            </m:r>
                          </m:e>
                        </m:d>
                      </m:num>
                      <m:den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zh-CN" altLang="en-US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zh-CN" altLang="en-US" sz="2400" i="1" dirty="0" smtClean="0">
                                <a:solidFill>
                                  <a:srgbClr val="000000"/>
                                </a:solidFill>
                                <a:latin typeface="Arial"/>
                                <a:ea typeface="宋体"/>
                                <a:sym typeface="Symbol" panose="05050102010706020507" pitchFamily="18" charset="2"/>
                              </a:rPr>
                              <m:t></m:t>
                            </m:r>
                          </m:e>
                        </m:d>
                      </m:den>
                    </m:f>
                    <m:r>
                      <a:rPr lang="zh-CN" alt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zh-CN" altLang="en-US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zh-CN" altLang="en-US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zh-CN" altLang="en-US" sz="2400" i="1" dirty="0" smtClean="0">
                                <a:solidFill>
                                  <a:srgbClr val="000000"/>
                                </a:solidFill>
                                <a:latin typeface="Arial"/>
                                <a:ea typeface="宋体"/>
                                <a:sym typeface="Symbol" panose="05050102010706020507" pitchFamily="18" charset="2"/>
                              </a:rPr>
                              <m:t>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zh-CN" altLang="en-US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zh-CN" altLang="en-US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d>
                          <m:dPr>
                            <m:ctrlPr>
                              <a:rPr lang="zh-CN" altLang="en-US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zh-CN" altLang="en-US" sz="2400" i="1" dirty="0" smtClean="0">
                                <a:solidFill>
                                  <a:srgbClr val="000000"/>
                                </a:solidFill>
                                <a:latin typeface="Arial"/>
                                <a:ea typeface="宋体"/>
                                <a:sym typeface="Symbol" panose="05050102010706020507" pitchFamily="18" charset="2"/>
                              </a:rPr>
                              <m:t></m:t>
                            </m:r>
                          </m:e>
                        </m:d>
                      </m:den>
                    </m:f>
                  </m:oMath>
                </a14:m>
                <a:endParaRPr lang="zh-CN" altLang="en-US" sz="2400" dirty="0">
                  <a:solidFill>
                    <a:srgbClr val="000000"/>
                  </a:solidFill>
                  <a:latin typeface="Arial"/>
                  <a:ea typeface="宋体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974" y="1035050"/>
                <a:ext cx="10131426" cy="2085123"/>
              </a:xfrm>
              <a:prstGeom prst="rect">
                <a:avLst/>
              </a:prstGeom>
              <a:blipFill>
                <a:blip r:embed="rId2"/>
                <a:stretch>
                  <a:fillRect l="-963" t="-3216" r="-6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79"/>
          <p:cNvSpPr>
            <a:spLocks noChangeArrowheads="1"/>
          </p:cNvSpPr>
          <p:nvPr/>
        </p:nvSpPr>
        <p:spPr bwMode="auto">
          <a:xfrm>
            <a:off x="755650" y="349250"/>
            <a:ext cx="415131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ea typeface="黑体" panose="02010609060101010101" pitchFamily="49" charset="-122"/>
              </a:rPr>
              <a:t>三</a:t>
            </a:r>
            <a:r>
              <a:rPr lang="zh-CN" altLang="en-US" sz="2800" b="1" dirty="0" smtClean="0">
                <a:ea typeface="黑体" panose="02010609060101010101" pitchFamily="49" charset="-122"/>
              </a:rPr>
              <a:t>、柯西中值定理</a:t>
            </a:r>
            <a:endParaRPr lang="zh-CN" altLang="en-US" sz="2800" b="1" dirty="0">
              <a:ea typeface="黑体" panose="02010609060101010101" pitchFamily="49" charset="-122"/>
            </a:endParaRPr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490538" y="0"/>
            <a:ext cx="2374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b="1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第一节  微分中值定理</a:t>
            </a:r>
          </a:p>
        </p:txBody>
      </p:sp>
      <p:sp>
        <p:nvSpPr>
          <p:cNvPr id="6" name="矩形 5"/>
          <p:cNvSpPr/>
          <p:nvPr/>
        </p:nvSpPr>
        <p:spPr bwMode="auto">
          <a:xfrm>
            <a:off x="822325" y="998538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r>
              <a:rPr kumimoji="1" lang="zh-CN" altLang="en-US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kumimoji="1" lang="zh-CN" altLang="en-US" sz="2400" kern="0" dirty="0">
              <a:solidFill>
                <a:prstClr val="black">
                  <a:lumMod val="95000"/>
                  <a:lumOff val="5000"/>
                </a:prstClr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7" name="矩形 10"/>
          <p:cNvSpPr>
            <a:spLocks noChangeArrowheads="1"/>
          </p:cNvSpPr>
          <p:nvPr/>
        </p:nvSpPr>
        <p:spPr bwMode="auto">
          <a:xfrm>
            <a:off x="820735" y="3086100"/>
            <a:ext cx="884238" cy="461963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kern="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证明</a:t>
            </a:r>
            <a:endParaRPr lang="zh-CN" altLang="en-US" sz="2400" b="0" kern="0" dirty="0" smtClean="0">
              <a:solidFill>
                <a:srgbClr val="00B050"/>
              </a:solidFill>
              <a:ea typeface="楷体_GB2312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44354" y="3086100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Arial"/>
                <a:ea typeface="宋体"/>
              </a:rPr>
              <a:t>(1</a:t>
            </a:r>
            <a:r>
              <a:rPr lang="en-US" altLang="zh-CN" sz="2400" dirty="0" smtClean="0">
                <a:solidFill>
                  <a:srgbClr val="000000"/>
                </a:solidFill>
                <a:latin typeface="Arial"/>
                <a:ea typeface="宋体"/>
              </a:rPr>
              <a:t>)</a:t>
            </a:r>
            <a:r>
              <a:rPr lang="zh-CN" altLang="en-US" sz="2400" dirty="0" smtClean="0">
                <a:solidFill>
                  <a:srgbClr val="000000"/>
                </a:solidFill>
                <a:latin typeface="Arial"/>
                <a:ea typeface="宋体"/>
              </a:rPr>
              <a:t>反证法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944354" y="3575140"/>
            <a:ext cx="561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000000"/>
                </a:solidFill>
                <a:latin typeface="Arial"/>
                <a:ea typeface="宋体"/>
              </a:rPr>
              <a:t>(2)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2505726" y="3597549"/>
                <a:ext cx="38335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726" y="3597549"/>
                <a:ext cx="3833550" cy="369332"/>
              </a:xfrm>
              <a:prstGeom prst="rect">
                <a:avLst/>
              </a:prstGeom>
              <a:blipFill>
                <a:blip r:embed="rId3"/>
                <a:stretch>
                  <a:fillRect l="-2067" r="-1272" b="-377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370065" y="4213424"/>
                <a:ext cx="44840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065" y="4213424"/>
                <a:ext cx="4484048" cy="461665"/>
              </a:xfrm>
              <a:prstGeom prst="rect">
                <a:avLst/>
              </a:prstGeom>
              <a:blipFill>
                <a:blip r:embed="rId4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505726" y="4800691"/>
                <a:ext cx="25182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726" y="4800691"/>
                <a:ext cx="2518253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594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/>
      <p:bldP spid="10" grpId="0"/>
      <p:bldP spid="11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0A3BEE-B4D5-41FD-B3D9-E248573D317E}" type="datetime11">
              <a:rPr lang="zh-CN" altLang="en-US" smtClean="0"/>
              <a:pPr>
                <a:defRPr/>
              </a:pPr>
              <a:t>16:22:12</a:t>
            </a:fld>
            <a:endParaRPr lang="en-US" altLang="zh-CN"/>
          </a:p>
        </p:txBody>
      </p:sp>
      <p:sp>
        <p:nvSpPr>
          <p:cNvPr id="3" name="Rectangle 279"/>
          <p:cNvSpPr>
            <a:spLocks noChangeArrowheads="1"/>
          </p:cNvSpPr>
          <p:nvPr/>
        </p:nvSpPr>
        <p:spPr bwMode="auto">
          <a:xfrm>
            <a:off x="755650" y="349250"/>
            <a:ext cx="415131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ea typeface="黑体" panose="02010609060101010101" pitchFamily="49" charset="-122"/>
              </a:rPr>
              <a:t>三</a:t>
            </a:r>
            <a:r>
              <a:rPr lang="zh-CN" altLang="en-US" sz="2800" b="1" dirty="0" smtClean="0">
                <a:ea typeface="黑体" panose="02010609060101010101" pitchFamily="49" charset="-122"/>
              </a:rPr>
              <a:t>、柯西中值定理</a:t>
            </a:r>
            <a:endParaRPr lang="zh-CN" altLang="en-US" sz="2800" b="1" dirty="0">
              <a:ea typeface="黑体" panose="02010609060101010101" pitchFamily="49" charset="-122"/>
            </a:endParaRPr>
          </a:p>
        </p:txBody>
      </p:sp>
      <p:sp>
        <p:nvSpPr>
          <p:cNvPr id="4" name="矩形 2"/>
          <p:cNvSpPr>
            <a:spLocks noChangeArrowheads="1"/>
          </p:cNvSpPr>
          <p:nvPr/>
        </p:nvSpPr>
        <p:spPr bwMode="auto">
          <a:xfrm>
            <a:off x="490538" y="0"/>
            <a:ext cx="2374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b="1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第一节  微分中值定理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704974" y="1035050"/>
                <a:ext cx="10131426" cy="12000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eaLnBrk="1" hangingPunct="1">
                  <a:spcBef>
                    <a:spcPct val="20000"/>
                  </a:spcBef>
                </a:pPr>
                <a:r>
                  <a:rPr lang="zh-CN" altLang="en-US" sz="2400" dirty="0" smtClean="0">
                    <a:solidFill>
                      <a:srgbClr val="000000"/>
                    </a:solidFill>
                    <a:latin typeface="Arial"/>
                    <a:ea typeface="宋体"/>
                  </a:rPr>
                  <a:t>设函数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</a:rPr>
                  <a:t> 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400" dirty="0" smtClean="0">
                    <a:solidFill>
                      <a:srgbClr val="000000"/>
                    </a:solidFill>
                    <a:latin typeface="Arial"/>
                    <a:ea typeface="宋体"/>
                  </a:rPr>
                  <a:t>连续，在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 smtClean="0">
                    <a:solidFill>
                      <a:srgbClr val="000000"/>
                    </a:solidFill>
                    <a:latin typeface="Arial"/>
                    <a:ea typeface="宋体"/>
                  </a:rPr>
                  <a:t>上可导，试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Arial"/>
                    <a:ea typeface="宋体"/>
                  </a:rPr>
                  <a:t>证：</a:t>
                </a:r>
                <a:r>
                  <a:rPr lang="zh-CN" altLang="en-US" sz="2400" dirty="0" smtClean="0">
                    <a:solidFill>
                      <a:srgbClr val="000000"/>
                    </a:solidFill>
                    <a:latin typeface="Arial"/>
                    <a:ea typeface="宋体"/>
                  </a:rPr>
                  <a:t>在开区间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latin typeface="Arial"/>
                    <a:ea typeface="宋体"/>
                  </a:rPr>
                  <a:t>内至少存在一点</a:t>
                </a:r>
                <a:r>
                  <a:rPr lang="zh-CN" altLang="en-US" sz="2400" i="1" dirty="0" smtClean="0">
                    <a:solidFill>
                      <a:srgbClr val="000000"/>
                    </a:solidFill>
                    <a:latin typeface="Arial"/>
                    <a:ea typeface="宋体"/>
                    <a:sym typeface="Symbol" panose="05050102010706020507" pitchFamily="18" charset="2"/>
                  </a:rPr>
                  <a:t></a:t>
                </a:r>
                <a:r>
                  <a:rPr lang="zh-CN" altLang="en-US" sz="2400" dirty="0" smtClean="0">
                    <a:solidFill>
                      <a:srgbClr val="000000"/>
                    </a:solidFill>
                    <a:latin typeface="Arial"/>
                    <a:ea typeface="宋体"/>
                  </a:rPr>
                  <a:t>，使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zh-CN" alt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zh-CN" altLang="en-US" sz="24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e>
                              <m:r>
                                <a:rPr lang="zh-CN" altLang="en-US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zh-CN" altLang="en-US" sz="24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zh-CN" altLang="en-US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zh-CN" altLang="en-US" sz="24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e>
                              <m:r>
                                <a:rPr lang="zh-CN" altLang="en-US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zh-CN" altLang="en-US" sz="24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zh-CN" alt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zh-CN" alt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e>
                              <m:sSup>
                                <m:sSupPr>
                                  <m:ctrlPr>
                                    <a:rPr lang="zh-CN" altLang="en-US" sz="24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zh-CN" altLang="en-US" sz="24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zh-CN" altLang="en-US" sz="2400" i="1" dirty="0" smtClean="0">
                                      <a:solidFill>
                                        <a:srgbClr val="000000"/>
                                      </a:solidFill>
                                      <a:latin typeface="Arial"/>
                                      <a:ea typeface="宋体"/>
                                      <a:sym typeface="Symbol" panose="05050102010706020507" pitchFamily="18" charset="2"/>
                                    </a:rPr>
                                    <m:t>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e>
                              <m:sSup>
                                <m:sSupPr>
                                  <m:ctrlPr>
                                    <a:rPr lang="zh-CN" altLang="en-US" sz="24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zh-CN" altLang="en-US" sz="24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zh-CN" altLang="en-US" sz="24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zh-CN" altLang="en-US" sz="2400" i="1" dirty="0" smtClean="0">
                                      <a:solidFill>
                                        <a:srgbClr val="000000"/>
                                      </a:solidFill>
                                      <a:latin typeface="Arial"/>
                                      <a:ea typeface="宋体"/>
                                      <a:sym typeface="Symbol" panose="05050102010706020507" pitchFamily="18" charset="2"/>
                                    </a:rPr>
                                    <m:t>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zh-CN" altLang="en-US" sz="2400" dirty="0">
                  <a:solidFill>
                    <a:srgbClr val="000000"/>
                  </a:solidFill>
                  <a:latin typeface="Arial"/>
                  <a:ea typeface="宋体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974" y="1035050"/>
                <a:ext cx="10131426" cy="1200072"/>
              </a:xfrm>
              <a:prstGeom prst="rect">
                <a:avLst/>
              </a:prstGeom>
              <a:blipFill>
                <a:blip r:embed="rId2"/>
                <a:stretch>
                  <a:fillRect l="-963" t="-5584" r="-1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 bwMode="auto">
          <a:xfrm>
            <a:off x="822325" y="998538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r>
              <a:rPr kumimoji="1" lang="zh-CN" altLang="en-US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kumimoji="1" lang="zh-CN" altLang="en-US" sz="2400" kern="0" dirty="0">
              <a:solidFill>
                <a:prstClr val="black">
                  <a:lumMod val="95000"/>
                  <a:lumOff val="5000"/>
                </a:prstClr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7" name="矩形 10"/>
          <p:cNvSpPr>
            <a:spLocks noChangeArrowheads="1"/>
          </p:cNvSpPr>
          <p:nvPr/>
        </p:nvSpPr>
        <p:spPr bwMode="auto">
          <a:xfrm>
            <a:off x="820736" y="2624137"/>
            <a:ext cx="884238" cy="461963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kern="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证明</a:t>
            </a:r>
            <a:endParaRPr lang="zh-CN" altLang="en-US" sz="2400" b="0" kern="0" dirty="0" smtClean="0">
              <a:solidFill>
                <a:srgbClr val="00B050"/>
              </a:solidFill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677988" y="2484914"/>
                <a:ext cx="3060325" cy="8307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988" y="2484914"/>
                <a:ext cx="3060325" cy="8307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4507232" y="2690089"/>
                <a:ext cx="34204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232" y="2690089"/>
                <a:ext cx="3420424" cy="461665"/>
              </a:xfrm>
              <a:prstGeom prst="rect">
                <a:avLst/>
              </a:prstGeom>
              <a:blipFill>
                <a:blip r:embed="rId4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879339" y="3606721"/>
                <a:ext cx="6278963" cy="6427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CN" alt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zh-CN" altLang="en-US" sz="2400" i="1" dirty="0" smtClean="0">
                            <a:solidFill>
                              <a:srgbClr val="000000"/>
                            </a:solidFill>
                            <a:latin typeface="Arial"/>
                            <a:ea typeface="宋体"/>
                            <a:sym typeface="Symbol" panose="05050102010706020507" pitchFamily="18" charset="2"/>
                          </a:rPr>
                          <m:t></m:t>
                        </m:r>
                      </m:e>
                    </m:d>
                    <m:r>
                      <a:rPr lang="en-US" altLang="zh-CN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/>
                        <a:sym typeface="Symbol" panose="05050102010706020507" pitchFamily="18" charset="2"/>
                      </a:rPr>
                      <m:t>=</m:t>
                    </m:r>
                    <m:f>
                      <m:fPr>
                        <m:ctrlP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zh-CN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zh-CN" altLang="en-US" sz="2400" i="0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zh-CN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num>
                      <m:den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zh-CN" altLang="en-US" sz="2400" i="0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zh-CN" altLang="en-US" sz="2400" dirty="0" smtClean="0"/>
                  <a:t>         （拉格朗日中值定理）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339" y="3606721"/>
                <a:ext cx="6278963" cy="642740"/>
              </a:xfrm>
              <a:prstGeom prst="rect">
                <a:avLst/>
              </a:prstGeom>
              <a:blipFill>
                <a:blip r:embed="rId5"/>
                <a:stretch>
                  <a:fillRect r="-583" b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8252560" y="2690089"/>
                <a:ext cx="14816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560" y="2690089"/>
                <a:ext cx="148168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013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9" grpId="0"/>
      <p:bldP spid="10" grpId="0"/>
      <p:bldP spid="11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0A3BEE-B4D5-41FD-B3D9-E248573D317E}" type="datetime11">
              <a:rPr lang="zh-CN" altLang="en-US" smtClean="0"/>
              <a:pPr>
                <a:defRPr/>
              </a:pPr>
              <a:t>16:22:12</a:t>
            </a:fld>
            <a:endParaRPr lang="en-US" altLang="zh-CN"/>
          </a:p>
        </p:txBody>
      </p:sp>
      <p:sp>
        <p:nvSpPr>
          <p:cNvPr id="3" name="Rectangle 279"/>
          <p:cNvSpPr>
            <a:spLocks noChangeArrowheads="1"/>
          </p:cNvSpPr>
          <p:nvPr/>
        </p:nvSpPr>
        <p:spPr bwMode="auto">
          <a:xfrm>
            <a:off x="755650" y="349250"/>
            <a:ext cx="415131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ea typeface="黑体" panose="02010609060101010101" pitchFamily="49" charset="-122"/>
              </a:rPr>
              <a:t>三</a:t>
            </a:r>
            <a:r>
              <a:rPr lang="zh-CN" altLang="en-US" sz="2800" b="1" dirty="0" smtClean="0">
                <a:ea typeface="黑体" panose="02010609060101010101" pitchFamily="49" charset="-122"/>
              </a:rPr>
              <a:t>、柯西中值定理</a:t>
            </a:r>
            <a:endParaRPr lang="zh-CN" altLang="en-US" sz="2800" b="1" dirty="0">
              <a:ea typeface="黑体" panose="02010609060101010101" pitchFamily="49" charset="-122"/>
            </a:endParaRPr>
          </a:p>
        </p:txBody>
      </p:sp>
      <p:sp>
        <p:nvSpPr>
          <p:cNvPr id="4" name="矩形 2"/>
          <p:cNvSpPr>
            <a:spLocks noChangeArrowheads="1"/>
          </p:cNvSpPr>
          <p:nvPr/>
        </p:nvSpPr>
        <p:spPr bwMode="auto">
          <a:xfrm>
            <a:off x="490538" y="0"/>
            <a:ext cx="2374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b="1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第一节  微分中值定理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704974" y="1035050"/>
                <a:ext cx="10131426" cy="8785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eaLnBrk="1" hangingPunct="1">
                  <a:spcBef>
                    <a:spcPct val="20000"/>
                  </a:spcBef>
                </a:pPr>
                <a:r>
                  <a:rPr lang="zh-CN" altLang="en-US" sz="2400" dirty="0" smtClean="0">
                    <a:solidFill>
                      <a:srgbClr val="000000"/>
                    </a:solidFill>
                    <a:latin typeface="Arial"/>
                    <a:ea typeface="宋体"/>
                  </a:rPr>
                  <a:t>设函数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</a:rPr>
                  <a:t> 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400" dirty="0" smtClean="0">
                    <a:solidFill>
                      <a:srgbClr val="000000"/>
                    </a:solidFill>
                    <a:latin typeface="Arial"/>
                    <a:ea typeface="宋体"/>
                  </a:rPr>
                  <a:t>连续，在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0,1</m:t>
                    </m:r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 smtClean="0">
                    <a:solidFill>
                      <a:srgbClr val="000000"/>
                    </a:solidFill>
                    <a:latin typeface="Arial"/>
                    <a:ea typeface="宋体"/>
                  </a:rPr>
                  <a:t>上可导，试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Arial"/>
                    <a:ea typeface="宋体"/>
                  </a:rPr>
                  <a:t>证：</a:t>
                </a:r>
                <a:r>
                  <a:rPr lang="zh-CN" altLang="en-US" sz="2400" dirty="0" smtClean="0">
                    <a:solidFill>
                      <a:srgbClr val="000000"/>
                    </a:solidFill>
                    <a:latin typeface="Arial"/>
                    <a:ea typeface="宋体"/>
                  </a:rPr>
                  <a:t>在开区间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latin typeface="Arial"/>
                    <a:ea typeface="宋体"/>
                  </a:rPr>
                  <a:t>内至少存在一点</a:t>
                </a:r>
                <a:r>
                  <a:rPr lang="zh-CN" altLang="en-US" sz="2400" i="1" dirty="0" smtClean="0">
                    <a:solidFill>
                      <a:srgbClr val="000000"/>
                    </a:solidFill>
                    <a:latin typeface="Arial"/>
                    <a:ea typeface="宋体"/>
                    <a:sym typeface="Symbol" panose="05050102010706020507" pitchFamily="18" charset="2"/>
                  </a:rPr>
                  <a:t></a:t>
                </a:r>
                <a:r>
                  <a:rPr lang="zh-CN" altLang="en-US" sz="2400" dirty="0" smtClean="0">
                    <a:solidFill>
                      <a:srgbClr val="000000"/>
                    </a:solidFill>
                    <a:latin typeface="Arial"/>
                    <a:ea typeface="宋体"/>
                  </a:rPr>
                  <a:t>，使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zh-CN" altLang="en-US" sz="2400" i="1" dirty="0">
                            <a:solidFill>
                              <a:srgbClr val="000000"/>
                            </a:solidFill>
                            <a:latin typeface="Arial"/>
                            <a:ea typeface="宋体"/>
                            <a:sym typeface="Symbol" panose="05050102010706020507" pitchFamily="18" charset="2"/>
                          </a:rPr>
                          <m:t>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m:rPr>
                        <m:nor/>
                      </m:rPr>
                      <a:rPr lang="zh-CN" altLang="en-US" sz="2400" i="1" dirty="0" smtClean="0">
                        <a:solidFill>
                          <a:srgbClr val="000000"/>
                        </a:solidFill>
                        <a:latin typeface="Arial"/>
                        <a:ea typeface="宋体"/>
                        <a:sym typeface="Symbol" panose="05050102010706020507" pitchFamily="18" charset="2"/>
                      </a:rPr>
                      <m:t>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2400" dirty="0" smtClean="0">
                    <a:solidFill>
                      <a:srgbClr val="000000"/>
                    </a:solidFill>
                    <a:latin typeface="Arial"/>
                    <a:ea typeface="宋体"/>
                  </a:rPr>
                  <a:t>。</a:t>
                </a:r>
                <a:endParaRPr lang="zh-CN" altLang="en-US" sz="2400" dirty="0">
                  <a:solidFill>
                    <a:srgbClr val="000000"/>
                  </a:solidFill>
                  <a:latin typeface="Arial"/>
                  <a:ea typeface="宋体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974" y="1035050"/>
                <a:ext cx="10131426" cy="878510"/>
              </a:xfrm>
              <a:prstGeom prst="rect">
                <a:avLst/>
              </a:prstGeom>
              <a:blipFill>
                <a:blip r:embed="rId3"/>
                <a:stretch>
                  <a:fillRect l="-963" t="-7639" b="-11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 bwMode="auto">
          <a:xfrm>
            <a:off x="822325" y="998538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r>
              <a:rPr kumimoji="1" lang="zh-CN" altLang="en-US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kumimoji="1" lang="zh-CN" altLang="en-US" sz="2400" kern="0" dirty="0">
              <a:solidFill>
                <a:prstClr val="black">
                  <a:lumMod val="95000"/>
                  <a:lumOff val="5000"/>
                </a:prstClr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8" name="矩形 10"/>
          <p:cNvSpPr>
            <a:spLocks noChangeArrowheads="1"/>
          </p:cNvSpPr>
          <p:nvPr/>
        </p:nvSpPr>
        <p:spPr bwMode="auto">
          <a:xfrm>
            <a:off x="822325" y="2144713"/>
            <a:ext cx="884238" cy="461963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kern="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证明</a:t>
            </a:r>
            <a:endParaRPr lang="zh-CN" altLang="en-US" sz="2400" b="0" kern="0" dirty="0" smtClean="0">
              <a:solidFill>
                <a:srgbClr val="00B050"/>
              </a:solidFill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970564" y="2145011"/>
                <a:ext cx="4452949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564" y="2145011"/>
                <a:ext cx="4452949" cy="5091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136456" y="3442494"/>
                <a:ext cx="2933880" cy="8731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zh-CN" altLang="en-US" sz="2400" i="1" dirty="0">
                                  <a:solidFill>
                                    <a:srgbClr val="000000"/>
                                  </a:solidFill>
                                  <a:latin typeface="Arial"/>
                                  <a:ea typeface="宋体"/>
                                  <a:sym typeface="Symbol" panose="05050102010706020507" pitchFamily="18" charset="2"/>
                                </a:rPr>
                                <m:t>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zh-CN" altLang="en-US" sz="2400" i="1" dirty="0">
                              <a:solidFill>
                                <a:srgbClr val="000000"/>
                              </a:solidFill>
                              <a:latin typeface="Arial"/>
                              <a:ea typeface="宋体"/>
                              <a:sym typeface="Symbol" panose="05050102010706020507" pitchFamily="18" charset="2"/>
                            </a:rPr>
                            <m:t>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1−0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456" y="3442494"/>
                <a:ext cx="2933880" cy="8731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970564" y="2723161"/>
                <a:ext cx="29410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zh-CN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564" y="2723161"/>
                <a:ext cx="2941062" cy="461665"/>
              </a:xfrm>
              <a:prstGeom prst="rect">
                <a:avLst/>
              </a:prstGeom>
              <a:blipFill>
                <a:blip r:embed="rId6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40"/>
          <p:cNvSpPr>
            <a:spLocks noChangeArrowheads="1"/>
          </p:cNvSpPr>
          <p:nvPr/>
        </p:nvSpPr>
        <p:spPr bwMode="auto">
          <a:xfrm>
            <a:off x="822325" y="4590749"/>
            <a:ext cx="179895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 smtClean="0">
                <a:solidFill>
                  <a:schemeClr val="accent2"/>
                </a:solidFill>
                <a:ea typeface="黑体" panose="02010609060101010101" pitchFamily="49" charset="-122"/>
              </a:rPr>
              <a:t>思考：</a:t>
            </a:r>
            <a:r>
              <a:rPr lang="zh-CN" altLang="en-US" sz="2800" dirty="0" smtClean="0">
                <a:ea typeface="黑体" panose="02010609060101010101" pitchFamily="49" charset="-122"/>
              </a:rPr>
              <a:t>若</a:t>
            </a:r>
            <a:endParaRPr lang="zh-CN" altLang="en-US" sz="2800" dirty="0">
              <a:ea typeface="黑体" panose="02010609060101010101" pitchFamily="49" charset="-122"/>
            </a:endParaRPr>
          </a:p>
        </p:txBody>
      </p:sp>
      <p:graphicFrame>
        <p:nvGraphicFramePr>
          <p:cNvPr id="13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2386799"/>
              </p:ext>
            </p:extLst>
          </p:nvPr>
        </p:nvGraphicFramePr>
        <p:xfrm>
          <a:off x="2291080" y="4635199"/>
          <a:ext cx="7747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91" name="Equation" r:id="rId7" imgW="752341" imgH="390628" progId="Equation.3">
                  <p:embed/>
                </p:oleObj>
              </mc:Choice>
              <mc:Fallback>
                <p:oleObj name="Equation" r:id="rId7" imgW="752341" imgH="390628" progId="Equation.3">
                  <p:embed/>
                  <p:pic>
                    <p:nvPicPr>
                      <p:cNvPr id="22531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1080" y="4635199"/>
                        <a:ext cx="7747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42"/>
          <p:cNvSpPr txBox="1">
            <a:spLocks noChangeArrowheads="1"/>
          </p:cNvSpPr>
          <p:nvPr/>
        </p:nvSpPr>
        <p:spPr bwMode="auto">
          <a:xfrm>
            <a:off x="2976880" y="4573286"/>
            <a:ext cx="5486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>
                <a:latin typeface="Times New Roman" panose="02020603050405020304" pitchFamily="18" charset="0"/>
                <a:ea typeface="黑体" panose="02010609060101010101" pitchFamily="49" charset="-122"/>
              </a:rPr>
              <a:t>可导</a:t>
            </a:r>
            <a:r>
              <a:rPr kumimoji="1" lang="en-US" altLang="zh-CN" sz="2800">
                <a:latin typeface="Times New Roman" panose="02020603050405020304" pitchFamily="18" charset="0"/>
                <a:ea typeface="黑体" panose="02010609060101010101" pitchFamily="49" charset="-122"/>
              </a:rPr>
              <a:t>, </a:t>
            </a:r>
            <a:r>
              <a:rPr kumimoji="1" lang="zh-CN" altLang="en-US" sz="2800">
                <a:latin typeface="Times New Roman" panose="02020603050405020304" pitchFamily="18" charset="0"/>
                <a:ea typeface="黑体" panose="02010609060101010101" pitchFamily="49" charset="-122"/>
              </a:rPr>
              <a:t>试证在其两个零点间一定有</a:t>
            </a:r>
          </a:p>
        </p:txBody>
      </p:sp>
      <p:graphicFrame>
        <p:nvGraphicFramePr>
          <p:cNvPr id="15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742954"/>
              </p:ext>
            </p:extLst>
          </p:nvPr>
        </p:nvGraphicFramePr>
        <p:xfrm>
          <a:off x="8194040" y="4623292"/>
          <a:ext cx="19304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92" name="Equation" r:id="rId9" imgW="1914514" imgH="400011" progId="Equation.3">
                  <p:embed/>
                </p:oleObj>
              </mc:Choice>
              <mc:Fallback>
                <p:oleObj name="Equation" r:id="rId9" imgW="1914514" imgH="400011" progId="Equation.3">
                  <p:embed/>
                  <p:pic>
                    <p:nvPicPr>
                      <p:cNvPr id="22533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4040" y="4623292"/>
                        <a:ext cx="19304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44"/>
          <p:cNvSpPr txBox="1">
            <a:spLocks noChangeArrowheads="1"/>
          </p:cNvSpPr>
          <p:nvPr/>
        </p:nvSpPr>
        <p:spPr bwMode="auto">
          <a:xfrm>
            <a:off x="10124440" y="4573286"/>
            <a:ext cx="1524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>
                <a:latin typeface="Times New Roman" panose="02020603050405020304" pitchFamily="18" charset="0"/>
                <a:ea typeface="黑体" panose="02010609060101010101" pitchFamily="49" charset="-122"/>
              </a:rPr>
              <a:t>的零点</a:t>
            </a:r>
            <a:r>
              <a:rPr kumimoji="1" lang="en-US" altLang="zh-CN" sz="2800">
                <a:latin typeface="Times New Roman" panose="02020603050405020304" pitchFamily="18" charset="0"/>
                <a:ea typeface="黑体" panose="02010609060101010101" pitchFamily="49" charset="-122"/>
              </a:rPr>
              <a:t>.   </a:t>
            </a:r>
            <a:endParaRPr kumimoji="1" lang="en-US" altLang="zh-CN" sz="2800" b="1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988596" y="5399280"/>
                <a:ext cx="204293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提示：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596" y="5399280"/>
                <a:ext cx="2042932" cy="461665"/>
              </a:xfrm>
              <a:prstGeom prst="rect">
                <a:avLst/>
              </a:prstGeom>
              <a:blipFill>
                <a:blip r:embed="rId11"/>
                <a:stretch>
                  <a:fillRect l="-4478" t="-14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295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/>
      <p:bldP spid="10" grpId="0"/>
      <p:bldP spid="11" grpId="0"/>
      <p:bldP spid="12" grpId="0"/>
      <p:bldP spid="14" grpId="0"/>
      <p:bldP spid="16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ext Box 9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762250" y="1231900"/>
            <a:ext cx="7315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sz="3600" b="1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第二节 </a:t>
            </a:r>
            <a:r>
              <a:rPr kumimoji="1" lang="zh-CN" altLang="en-US" sz="360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洛必达法则</a:t>
            </a:r>
          </a:p>
        </p:txBody>
      </p:sp>
      <p:graphicFrame>
        <p:nvGraphicFramePr>
          <p:cNvPr id="26628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5015601"/>
              </p:ext>
            </p:extLst>
          </p:nvPr>
        </p:nvGraphicFramePr>
        <p:xfrm>
          <a:off x="3143250" y="2499678"/>
          <a:ext cx="6553200" cy="912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00" name="Equation" r:id="rId4" imgW="6019800" imgH="838200" progId="Equation.DSMT4">
                  <p:embed/>
                </p:oleObj>
              </mc:Choice>
              <mc:Fallback>
                <p:oleObj name="Equation" r:id="rId4" imgW="6019800" imgH="8382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250" y="2499678"/>
                        <a:ext cx="6553200" cy="912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9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9688563"/>
              </p:ext>
            </p:extLst>
          </p:nvPr>
        </p:nvGraphicFramePr>
        <p:xfrm>
          <a:off x="3143250" y="4038918"/>
          <a:ext cx="5651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01" name="公式" r:id="rId6" imgW="5651500" imgH="444500" progId="Equation.3">
                  <p:embed/>
                </p:oleObj>
              </mc:Choice>
              <mc:Fallback>
                <p:oleObj name="公式" r:id="rId6" imgW="5651500" imgH="4445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250" y="4038918"/>
                        <a:ext cx="56515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D27B22-8859-44B3-8CFB-4A7F7BAB543B}" type="datetime11">
              <a:rPr lang="zh-CN" altLang="en-US"/>
              <a:pPr>
                <a:defRPr/>
              </a:pPr>
              <a:t>16:22:12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6031862" y="4953387"/>
            <a:ext cx="4602735" cy="9213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0A3BEE-B4D5-41FD-B3D9-E248573D317E}" type="datetime11">
              <a:rPr lang="zh-CN" altLang="en-US" smtClean="0"/>
              <a:pPr>
                <a:defRPr/>
              </a:pPr>
              <a:t>16:22:12</a:t>
            </a:fld>
            <a:endParaRPr lang="en-US" altLang="zh-CN"/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606220" y="0"/>
            <a:ext cx="21435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b="1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第二节  洛必达法则</a:t>
            </a:r>
            <a:endParaRPr kumimoji="1" lang="zh-CN" altLang="en-US" b="1" dirty="0">
              <a:solidFill>
                <a:srgbClr val="7030A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787320" y="904240"/>
                <a:ext cx="9047694" cy="1638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/>
                  <a:t>如果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400" dirty="0" smtClean="0"/>
                  <a:t>（或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→∞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）</m:t>
                    </m:r>
                  </m:oMath>
                </a14:m>
                <a:r>
                  <a:rPr lang="zh-CN" altLang="en-US" sz="2400" dirty="0" smtClean="0"/>
                  <a:t>时，两个函数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400" dirty="0" smtClean="0"/>
                  <a:t>)</a:t>
                </a:r>
                <a:r>
                  <a:rPr lang="zh-CN" altLang="en-US" sz="2400" dirty="0" smtClean="0"/>
                  <a:t>与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400" dirty="0" smtClean="0"/>
                  <a:t>)</a:t>
                </a:r>
                <a:r>
                  <a:rPr lang="zh-CN" altLang="en-US" sz="2400" dirty="0" smtClean="0"/>
                  <a:t>都趋于零或都趋于无穷大，那么极限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eqArr>
                          <m:eqArrPr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lim>
                    </m:limLow>
                    <m:f>
                      <m:f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</m:oMath>
                </a14:m>
                <a:r>
                  <a:rPr lang="zh-CN" altLang="en-US" sz="2400" dirty="0" smtClean="0"/>
                  <a:t>可能存在也可能不存在，通常称这种极限为未定式。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320" y="904240"/>
                <a:ext cx="9047694" cy="1638334"/>
              </a:xfrm>
              <a:prstGeom prst="rect">
                <a:avLst/>
              </a:prstGeom>
              <a:blipFill>
                <a:blip r:embed="rId2"/>
                <a:stretch>
                  <a:fillRect l="-1011" t="-4089" r="-943" b="-63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Box 163"/>
          <p:cNvSpPr txBox="1">
            <a:spLocks noChangeArrowheads="1"/>
          </p:cNvSpPr>
          <p:nvPr/>
        </p:nvSpPr>
        <p:spPr bwMode="auto">
          <a:xfrm>
            <a:off x="606220" y="904240"/>
            <a:ext cx="1181100" cy="519113"/>
          </a:xfrm>
          <a:prstGeom prst="rect">
            <a:avLst/>
          </a:prstGeom>
          <a:gradFill flip="none" rotWithShape="1">
            <a:gsLst>
              <a:gs pos="97000">
                <a:schemeClr val="accent5">
                  <a:lumMod val="67000"/>
                </a:schemeClr>
              </a:gs>
              <a:gs pos="71000">
                <a:schemeClr val="accent6">
                  <a:lumMod val="40000"/>
                  <a:lumOff val="60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定义</a:t>
            </a:r>
            <a:r>
              <a:rPr kumimoji="1" lang="en-US" altLang="zh-CN" sz="28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endParaRPr kumimoji="1" lang="zh-CN" altLang="en-US" sz="2800" dirty="0">
              <a:solidFill>
                <a:srgbClr val="7030A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7" name="Text Box 163"/>
          <p:cNvSpPr txBox="1">
            <a:spLocks noChangeArrowheads="1"/>
          </p:cNvSpPr>
          <p:nvPr/>
        </p:nvSpPr>
        <p:spPr bwMode="auto">
          <a:xfrm>
            <a:off x="606220" y="2529268"/>
            <a:ext cx="1181100" cy="519113"/>
          </a:xfrm>
          <a:prstGeom prst="rect">
            <a:avLst/>
          </a:prstGeom>
          <a:gradFill flip="none" rotWithShape="1">
            <a:gsLst>
              <a:gs pos="0">
                <a:srgbClr val="85ADBC">
                  <a:lumMod val="67000"/>
                </a:srgbClr>
              </a:gs>
              <a:gs pos="72000">
                <a:srgbClr val="85ADBC">
                  <a:lumMod val="97000"/>
                  <a:lumOff val="3000"/>
                </a:srgbClr>
              </a:gs>
              <a:gs pos="100000">
                <a:srgbClr val="E5B440">
                  <a:lumMod val="40000"/>
                  <a:lumOff val="60000"/>
                </a:srgb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kumimoji="1" lang="zh-CN" altLang="en-US" sz="2800" b="1" kern="0" dirty="0" smtClean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定理</a:t>
            </a:r>
            <a:r>
              <a:rPr kumimoji="1" lang="en-US" altLang="zh-CN" sz="2800" b="1" kern="0" dirty="0" smtClean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endParaRPr kumimoji="1" lang="zh-CN" altLang="en-US" sz="2800" kern="0" dirty="0">
              <a:solidFill>
                <a:srgbClr val="7030A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787320" y="2633866"/>
                <a:ext cx="8847277" cy="20585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设（</a:t>
                </a:r>
                <a:r>
                  <a:rPr lang="en-US" altLang="zh-CN" sz="2400" dirty="0" smtClean="0">
                    <a:solidFill>
                      <a:prstClr val="black"/>
                    </a:solidFill>
                  </a:rPr>
                  <a:t>1</a:t>
                </a:r>
                <a:r>
                  <a:rPr lang="zh-CN" altLang="en-US" sz="2400" dirty="0" smtClean="0">
                    <a:solidFill>
                      <a:prstClr val="black"/>
                    </a:solidFill>
                  </a:rPr>
                  <a:t>）当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400" dirty="0" smtClean="0"/>
                  <a:t>时，函数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</a:rPr>
                  <a:t>)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</a:rPr>
                  <a:t>)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都趋于</a:t>
                </a:r>
                <a:r>
                  <a:rPr lang="zh-CN" altLang="en-US" sz="2400" dirty="0" smtClean="0">
                    <a:solidFill>
                      <a:prstClr val="black"/>
                    </a:solidFill>
                  </a:rPr>
                  <a:t>零；</a:t>
                </a:r>
                <a:endParaRPr lang="en-US" altLang="zh-CN" sz="2400" dirty="0" smtClean="0">
                  <a:solidFill>
                    <a:prstClr val="black"/>
                  </a:solidFill>
                </a:endParaRPr>
              </a:p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（</a:t>
                </a:r>
                <a:r>
                  <a:rPr lang="en-US" altLang="zh-CN" sz="2400" dirty="0" smtClean="0">
                    <a:solidFill>
                      <a:prstClr val="black"/>
                    </a:solidFill>
                  </a:rPr>
                  <a:t>2</a:t>
                </a:r>
                <a:r>
                  <a:rPr lang="zh-CN" altLang="en-US" sz="2400" dirty="0" smtClean="0">
                    <a:solidFill>
                      <a:prstClr val="black"/>
                    </a:solidFill>
                  </a:rPr>
                  <a:t>）在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</a:rPr>
                  <a:t> 的某去心邻域内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</a:rPr>
                  <a:t>及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</a:rPr>
                  <a:t>都存在且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</a:rPr>
                  <a:t>；</a:t>
                </a:r>
                <a:endParaRPr lang="en-US" altLang="zh-CN" sz="2400" dirty="0" smtClean="0">
                  <a:solidFill>
                    <a:prstClr val="black"/>
                  </a:solidFill>
                </a:endParaRPr>
              </a:p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（</a:t>
                </a:r>
                <a:r>
                  <a:rPr lang="en-US" altLang="zh-CN" sz="2400" dirty="0" smtClean="0">
                    <a:solidFill>
                      <a:prstClr val="black"/>
                    </a:solidFill>
                  </a:rPr>
                  <a:t>3</a:t>
                </a:r>
                <a:r>
                  <a:rPr lang="zh-CN" altLang="en-US" sz="2400" dirty="0" smtClean="0">
                    <a:solidFill>
                      <a:prstClr val="black"/>
                    </a:solidFill>
                  </a:rPr>
                  <a:t>）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lim>
                    </m:limLow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</m:oMath>
                </a14:m>
                <a:r>
                  <a:rPr lang="zh-CN" altLang="en-US" sz="2400" dirty="0" smtClean="0"/>
                  <a:t>存在（或为无穷大）。</a:t>
                </a:r>
                <a:endParaRPr lang="en-US" altLang="zh-CN" sz="2400" dirty="0" smtClean="0"/>
              </a:p>
              <a:p>
                <a:r>
                  <a:rPr lang="zh-CN" altLang="en-US" sz="2400" dirty="0" smtClean="0"/>
                  <a:t>则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lim>
                    </m:limLow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lim>
                    </m:limLow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320" y="2633866"/>
                <a:ext cx="8847277" cy="2058512"/>
              </a:xfrm>
              <a:prstGeom prst="rect">
                <a:avLst/>
              </a:prstGeom>
              <a:blipFill>
                <a:blip r:embed="rId3"/>
                <a:stretch>
                  <a:fillRect l="-1033" t="-32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787320" y="5016674"/>
                <a:ext cx="3559179" cy="737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limLow>
                      <m:limLow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→</m:t>
                        </m:r>
                        <m:f>
                          <m:fPr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lim>
                    </m:limLow>
                    <m:f>
                      <m:f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unc>
                          <m:funcPr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den>
                    </m:f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f>
                          <m:f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lim>
                    </m:limLow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func>
                          <m:func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320" y="5016674"/>
                <a:ext cx="3559179" cy="7377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031862" y="4953387"/>
                <a:ext cx="4602735" cy="80105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limLow>
                      <m:limLowPr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  <m:f>
                          <m:fPr>
                            <m:ctrlP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num>
                      <m:den>
                        <m:func>
                          <m:func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  <m:f>
                          <m:f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  <m:f>
                          <m:f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num>
                      <m:den>
                        <m:func>
                          <m:func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den>
                    </m:f>
                  </m:oMath>
                </a14:m>
                <a:r>
                  <a:rPr lang="zh-CN" altLang="en-US" sz="2400" dirty="0" smtClean="0"/>
                  <a:t>不存在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862" y="4953387"/>
                <a:ext cx="4602735" cy="801053"/>
              </a:xfrm>
              <a:prstGeom prst="rect">
                <a:avLst/>
              </a:prstGeom>
              <a:blipFill>
                <a:blip r:embed="rId5"/>
                <a:stretch>
                  <a:fillRect r="-9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连接符 11"/>
          <p:cNvCxnSpPr/>
          <p:nvPr/>
        </p:nvCxnSpPr>
        <p:spPr>
          <a:xfrm flipH="1">
            <a:off x="6751529" y="5016674"/>
            <a:ext cx="3682652" cy="737766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616700" y="5058427"/>
            <a:ext cx="3905163" cy="696013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11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6" grpId="0" animBg="1" autoUpdateAnimBg="0"/>
      <p:bldP spid="7" grpId="0" animBg="1" autoUpdateAnimBg="0"/>
      <p:bldP spid="8" grpId="0" build="p"/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0A3BEE-B4D5-41FD-B3D9-E248573D317E}" type="datetime11">
              <a:rPr lang="zh-CN" altLang="en-US" smtClean="0"/>
              <a:pPr>
                <a:defRPr/>
              </a:pPr>
              <a:t>16:22:12</a:t>
            </a:fld>
            <a:endParaRPr lang="en-US" altLang="zh-CN"/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606220" y="0"/>
            <a:ext cx="21435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b="1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第二节  洛必达法则</a:t>
            </a:r>
            <a:endParaRPr kumimoji="1" lang="zh-CN" altLang="en-US" b="1" dirty="0">
              <a:solidFill>
                <a:srgbClr val="7030A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876821" y="638826"/>
                <a:ext cx="103089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/>
                  <a:t>定理</a:t>
                </a:r>
                <a:r>
                  <a:rPr lang="en-US" altLang="zh-CN" sz="2400" b="1" dirty="0" smtClean="0"/>
                  <a:t>1</a:t>
                </a:r>
                <a:r>
                  <a:rPr lang="zh-CN" altLang="en-US" sz="2400" b="1" dirty="0" smtClean="0"/>
                  <a:t>的证明：</a:t>
                </a:r>
                <a:r>
                  <a:rPr lang="en-US" altLang="zh-CN" sz="2400" b="0" dirty="0" smtClean="0"/>
                  <a:t> </a:t>
                </a:r>
                <a:r>
                  <a:rPr lang="zh-CN" altLang="en-US" sz="2400" b="0" dirty="0" smtClean="0"/>
                  <a:t>如果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400" dirty="0" smtClean="0"/>
                  <a:t>)</a:t>
                </a:r>
                <a:r>
                  <a:rPr lang="zh-CN" altLang="en-US" sz="2400" dirty="0" smtClean="0"/>
                  <a:t>与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400" dirty="0" smtClean="0"/>
                  <a:t>)</a:t>
                </a:r>
                <a:r>
                  <a:rPr lang="zh-CN" altLang="en-US" sz="2400" dirty="0" smtClean="0"/>
                  <a:t>在闭区间上连续，并在开区间上可导。</a:t>
                </a:r>
                <a:endParaRPr lang="zh-CN" altLang="en-US" sz="2400" b="1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821" y="638826"/>
                <a:ext cx="10308921" cy="461665"/>
              </a:xfrm>
              <a:prstGeom prst="rect">
                <a:avLst/>
              </a:prstGeom>
              <a:blipFill>
                <a:blip r:embed="rId2"/>
                <a:stretch>
                  <a:fillRect l="-946" t="-14474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575036" y="1975089"/>
                <a:ext cx="8324074" cy="5731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由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lim>
                    </m:limLow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lim>
                    </m:limLow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400" dirty="0" smtClean="0"/>
                  <a:t>，不妨假设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400" dirty="0" smtClean="0"/>
                  <a:t>，则有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036" y="1975089"/>
                <a:ext cx="8324074" cy="573106"/>
              </a:xfrm>
              <a:prstGeom prst="rect">
                <a:avLst/>
              </a:prstGeom>
              <a:blipFill>
                <a:blip r:embed="rId3"/>
                <a:stretch>
                  <a:fillRect l="-1098" t="-11702" r="-146" b="-2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373133" y="1100491"/>
                <a:ext cx="3010504" cy="8745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zh-CN" altLang="en-US" sz="2400" i="1" dirty="0">
                                  <a:solidFill>
                                    <a:srgbClr val="000000"/>
                                  </a:solidFill>
                                  <a:latin typeface="Arial"/>
                                  <a:ea typeface="宋体"/>
                                  <a:sym typeface="Symbol" panose="05050102010706020507" pitchFamily="18" charset="2"/>
                                </a:rPr>
                                <m:t>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zh-CN" altLang="en-US" sz="2400" i="1" dirty="0">
                                  <a:solidFill>
                                    <a:srgbClr val="000000"/>
                                  </a:solidFill>
                                  <a:latin typeface="Arial"/>
                                  <a:ea typeface="宋体"/>
                                  <a:sym typeface="Symbol" panose="05050102010706020507" pitchFamily="18" charset="2"/>
                                </a:rPr>
                                <m:t></m:t>
                              </m:r>
                            </m:e>
                          </m:d>
                        </m:den>
                      </m:f>
                      <m:r>
                        <a:rPr lang="en-US" altLang="zh-CN" sz="24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3133" y="1100491"/>
                <a:ext cx="3010504" cy="8745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373133" y="2655806"/>
                <a:ext cx="1997918" cy="8731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zh-CN" altLang="en-US" sz="2400" i="1" dirty="0">
                                  <a:solidFill>
                                    <a:srgbClr val="000000"/>
                                  </a:solidFill>
                                  <a:latin typeface="Arial"/>
                                  <a:ea typeface="宋体"/>
                                  <a:sym typeface="Symbol" panose="05050102010706020507" pitchFamily="18" charset="2"/>
                                </a:rPr>
                                <m:t>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zh-CN" altLang="en-US" sz="2400" i="1" dirty="0">
                                  <a:solidFill>
                                    <a:srgbClr val="000000"/>
                                  </a:solidFill>
                                  <a:latin typeface="Arial"/>
                                  <a:ea typeface="宋体"/>
                                  <a:sym typeface="Symbol" panose="05050102010706020507" pitchFamily="18" charset="2"/>
                                </a:rPr>
                                <m:t></m:t>
                              </m:r>
                            </m:e>
                          </m:d>
                        </m:den>
                      </m:f>
                      <m:r>
                        <a:rPr lang="en-US" altLang="zh-CN" sz="24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3133" y="2655806"/>
                <a:ext cx="1997918" cy="8731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456457" y="3762424"/>
                <a:ext cx="1421928" cy="8613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f>
                        <m:f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457" y="3762424"/>
                <a:ext cx="1421928" cy="8613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5122380" y="3762424"/>
                <a:ext cx="1494320" cy="8731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f>
                        <m:f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zh-CN" altLang="en-US" sz="2400" i="1" dirty="0">
                                  <a:solidFill>
                                    <a:srgbClr val="000000"/>
                                  </a:solidFill>
                                  <a:latin typeface="Arial"/>
                                  <a:ea typeface="宋体"/>
                                  <a:sym typeface="Symbol" panose="05050102010706020507" pitchFamily="18" charset="2"/>
                                </a:rPr>
                                <m:t>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zh-CN" altLang="en-US" sz="2400" i="1" dirty="0">
                                  <a:solidFill>
                                    <a:srgbClr val="000000"/>
                                  </a:solidFill>
                                  <a:latin typeface="Arial"/>
                                  <a:ea typeface="宋体"/>
                                  <a:sym typeface="Symbol" panose="05050102010706020507" pitchFamily="18" charset="2"/>
                                </a:rPr>
                                <m:t>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2380" y="3762424"/>
                <a:ext cx="1494320" cy="8731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7967876" y="3762424"/>
                <a:ext cx="1503937" cy="8731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f>
                        <m:f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7876" y="3762424"/>
                <a:ext cx="1503937" cy="8731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661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0A3BEE-B4D5-41FD-B3D9-E248573D317E}" type="datetime11">
              <a:rPr lang="zh-CN" altLang="en-US" smtClean="0"/>
              <a:pPr>
                <a:defRPr/>
              </a:pPr>
              <a:t>16:22:12</a:t>
            </a:fld>
            <a:endParaRPr lang="en-US" altLang="zh-CN"/>
          </a:p>
        </p:txBody>
      </p:sp>
      <p:sp>
        <p:nvSpPr>
          <p:cNvPr id="3" name="矩形 2"/>
          <p:cNvSpPr/>
          <p:nvPr/>
        </p:nvSpPr>
        <p:spPr bwMode="auto">
          <a:xfrm>
            <a:off x="724138" y="639641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r>
              <a:rPr kumimoji="1" lang="zh-CN" altLang="en-US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kumimoji="1" lang="zh-CN" altLang="en-US" sz="2400" kern="0" dirty="0">
              <a:solidFill>
                <a:prstClr val="black">
                  <a:lumMod val="95000"/>
                  <a:lumOff val="5000"/>
                </a:prstClr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4" name="矩形 10"/>
          <p:cNvSpPr>
            <a:spLocks noChangeArrowheads="1"/>
          </p:cNvSpPr>
          <p:nvPr/>
        </p:nvSpPr>
        <p:spPr bwMode="auto">
          <a:xfrm>
            <a:off x="724138" y="1498240"/>
            <a:ext cx="884238" cy="461963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kern="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lang="zh-CN" altLang="en-US" sz="2400" b="0" kern="0" dirty="0" smtClean="0">
              <a:solidFill>
                <a:srgbClr val="00B050"/>
              </a:solidFill>
              <a:ea typeface="楷体_GB2312" pitchFamily="49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0191537"/>
              </p:ext>
            </p:extLst>
          </p:nvPr>
        </p:nvGraphicFramePr>
        <p:xfrm>
          <a:off x="1901418" y="450728"/>
          <a:ext cx="12954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09" name="Equation" r:id="rId3" imgW="647700" imgH="419100" progId="Equation.DSMT4">
                  <p:embed/>
                </p:oleObj>
              </mc:Choice>
              <mc:Fallback>
                <p:oleObj name="Equation" r:id="rId3" imgW="647700" imgH="419100" progId="Equation.DSMT4">
                  <p:embed/>
                  <p:pic>
                    <p:nvPicPr>
                      <p:cNvPr id="14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1418" y="450728"/>
                        <a:ext cx="1295400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792662" y="1335363"/>
                <a:ext cx="1702100" cy="831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𝑠𝑖𝑛𝑥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662" y="1335363"/>
                <a:ext cx="1702100" cy="8310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789392" y="1288928"/>
                <a:ext cx="1702100" cy="831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𝑐𝑜𝑠𝑥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392" y="1288928"/>
                <a:ext cx="1702100" cy="8310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5595227" y="1313690"/>
                <a:ext cx="1702100" cy="831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𝑠𝑖𝑛𝑥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227" y="1313690"/>
                <a:ext cx="1702100" cy="831061"/>
              </a:xfrm>
              <a:prstGeom prst="rect">
                <a:avLst/>
              </a:prstGeom>
              <a:blipFill>
                <a:blip r:embed="rId7"/>
                <a:stretch>
                  <a:fillRect r="-10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7540033" y="1335362"/>
                <a:ext cx="2831518" cy="831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27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𝑐𝑜𝑠𝑥</m:t>
                              </m:r>
                            </m:den>
                          </m:f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=−27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033" y="1335362"/>
                <a:ext cx="2831518" cy="8310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5595227" y="1339393"/>
            <a:ext cx="4776324" cy="86832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5595227" y="1520059"/>
                <a:ext cx="7542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zh-CN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227" y="1520059"/>
                <a:ext cx="75424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2725321"/>
              </p:ext>
            </p:extLst>
          </p:nvPr>
        </p:nvGraphicFramePr>
        <p:xfrm>
          <a:off x="1830240" y="2503608"/>
          <a:ext cx="2082240" cy="838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10" name="Equation" r:id="rId10" imgW="1041120" imgH="419040" progId="Equation.DSMT4">
                  <p:embed/>
                </p:oleObj>
              </mc:Choice>
              <mc:Fallback>
                <p:oleObj name="Equation" r:id="rId10" imgW="1041120" imgH="419040" progId="Equation.DSMT4">
                  <p:embed/>
                  <p:pic>
                    <p:nvPicPr>
                      <p:cNvPr id="21" name="对象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0240" y="2503608"/>
                        <a:ext cx="2082240" cy="8380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 bwMode="auto">
          <a:xfrm>
            <a:off x="724138" y="2692461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r>
              <a:rPr kumimoji="1" lang="zh-CN" altLang="en-US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kumimoji="1" lang="zh-CN" altLang="en-US" sz="2400" kern="0" dirty="0">
              <a:solidFill>
                <a:prstClr val="black">
                  <a:lumMod val="95000"/>
                  <a:lumOff val="5000"/>
                </a:prstClr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4" name="矩形 10"/>
          <p:cNvSpPr>
            <a:spLocks noChangeArrowheads="1"/>
          </p:cNvSpPr>
          <p:nvPr/>
        </p:nvSpPr>
        <p:spPr bwMode="auto">
          <a:xfrm>
            <a:off x="724138" y="3654112"/>
            <a:ext cx="884238" cy="461963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kern="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lang="zh-CN" altLang="en-US" sz="2400" b="0" kern="0" dirty="0" smtClean="0">
              <a:solidFill>
                <a:srgbClr val="00B050"/>
              </a:solidFill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1792662" y="3366510"/>
                <a:ext cx="2766812" cy="831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𝑠𝑖𝑛𝑥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662" y="3366510"/>
                <a:ext cx="2766812" cy="83106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4640442" y="3366509"/>
                <a:ext cx="2766812" cy="831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𝑐𝑜𝑠𝑥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442" y="3366509"/>
                <a:ext cx="2766812" cy="83106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4640442" y="4391906"/>
                <a:ext cx="2766812" cy="831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𝑠𝑖𝑛𝑥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442" y="4391906"/>
                <a:ext cx="2766812" cy="83106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4640442" y="5417303"/>
                <a:ext cx="2766812" cy="831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𝑐𝑜𝑠𝑥</m:t>
                              </m:r>
                            </m:den>
                          </m:f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442" y="5417303"/>
                <a:ext cx="2766812" cy="83106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606220" y="0"/>
            <a:ext cx="21435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b="1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第二节  洛必达法则</a:t>
            </a:r>
            <a:endParaRPr kumimoji="1" lang="zh-CN" altLang="en-US" b="1" dirty="0">
              <a:solidFill>
                <a:srgbClr val="7030A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441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8" grpId="0"/>
      <p:bldP spid="9" grpId="0"/>
      <p:bldP spid="11" grpId="0" animBg="1"/>
      <p:bldP spid="10" grpId="0"/>
      <p:bldP spid="13" grpId="0" animBg="1"/>
      <p:bldP spid="14" grpId="0" animBg="1"/>
      <p:bldP spid="15" grpId="0"/>
      <p:bldP spid="16" grpId="0"/>
      <p:bldP spid="17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0A3BEE-B4D5-41FD-B3D9-E248573D317E}" type="datetime11">
              <a:rPr lang="zh-CN" altLang="en-US" smtClean="0"/>
              <a:pPr>
                <a:defRPr/>
              </a:pPr>
              <a:t>16:22:12</a:t>
            </a:fld>
            <a:endParaRPr lang="en-US" altLang="zh-CN"/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606220" y="0"/>
            <a:ext cx="21435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b="1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第二节  洛必达法则</a:t>
            </a:r>
            <a:endParaRPr kumimoji="1" lang="zh-CN" altLang="en-US" b="1" dirty="0">
              <a:solidFill>
                <a:srgbClr val="7030A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7598110" y="543233"/>
                <a:ext cx="2808312" cy="787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𝑠𝑖𝑛𝑥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8110" y="543233"/>
                <a:ext cx="2808312" cy="7877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 bwMode="auto">
          <a:xfrm>
            <a:off x="6836839" y="733001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r>
              <a:rPr kumimoji="1" lang="zh-CN" altLang="en-US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kumimoji="1" lang="zh-CN" altLang="en-US" sz="2400" kern="0" dirty="0">
              <a:solidFill>
                <a:prstClr val="black">
                  <a:lumMod val="95000"/>
                  <a:lumOff val="5000"/>
                </a:prstClr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6" name="矩形 10"/>
          <p:cNvSpPr>
            <a:spLocks noChangeArrowheads="1"/>
          </p:cNvSpPr>
          <p:nvPr/>
        </p:nvSpPr>
        <p:spPr bwMode="auto">
          <a:xfrm>
            <a:off x="6836839" y="1591600"/>
            <a:ext cx="884238" cy="461963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kern="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lang="zh-CN" altLang="en-US" sz="2400" b="0" kern="0" dirty="0" smtClean="0">
              <a:solidFill>
                <a:srgbClr val="00B050"/>
              </a:solidFill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7854742" y="1383144"/>
                <a:ext cx="3977960" cy="2030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𝑠𝑖𝑛𝑥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en-US" altLang="zh-CN" sz="2400" i="1" dirty="0" smtClean="0">
                  <a:latin typeface="Cambria Math" panose="02040503050406030204" pitchFamily="18" charset="0"/>
                </a:endParaRPr>
              </a:p>
              <a:p>
                <a:r>
                  <a:rPr lang="en-US" altLang="zh-CN" sz="2400" b="0" dirty="0" smtClean="0"/>
                  <a:t>	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func>
                  </m:oMath>
                </a14:m>
                <a:endParaRPr lang="en-US" altLang="zh-CN" sz="2400" i="1" dirty="0" smtClean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zh-CN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742" y="1383144"/>
                <a:ext cx="3977960" cy="20305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485409" y="449873"/>
                <a:ext cx="2808312" cy="787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𝑠𝑖𝑛𝑥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𝑡𝑎𝑛𝑥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409" y="449873"/>
                <a:ext cx="2808312" cy="7877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 bwMode="auto">
          <a:xfrm>
            <a:off x="724138" y="639641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r>
              <a:rPr kumimoji="1" lang="zh-CN" altLang="en-US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kumimoji="1" lang="zh-CN" altLang="en-US" sz="2400" kern="0" dirty="0">
              <a:solidFill>
                <a:prstClr val="black">
                  <a:lumMod val="95000"/>
                  <a:lumOff val="5000"/>
                </a:prstClr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0" name="矩形 10"/>
          <p:cNvSpPr>
            <a:spLocks noChangeArrowheads="1"/>
          </p:cNvSpPr>
          <p:nvPr/>
        </p:nvSpPr>
        <p:spPr bwMode="auto">
          <a:xfrm>
            <a:off x="724138" y="1498240"/>
            <a:ext cx="884238" cy="461963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kern="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lang="zh-CN" altLang="en-US" sz="2400" b="0" kern="0" dirty="0" smtClean="0">
              <a:solidFill>
                <a:srgbClr val="00B050"/>
              </a:solidFill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742041" y="1289784"/>
                <a:ext cx="3977960" cy="7812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𝑠𝑖𝑛𝑥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𝑡𝑎𝑛𝑥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041" y="1289784"/>
                <a:ext cx="3977960" cy="7812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677988" y="5265041"/>
                <a:ext cx="754244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zh-CN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988" y="5265041"/>
                <a:ext cx="754244" cy="7861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758742" y="2216318"/>
                <a:ext cx="6096000" cy="79239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𝑐𝑜𝑠𝑥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𝑠𝑒𝑐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𝑥𝑡𝑎𝑛𝑥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742" y="2216318"/>
                <a:ext cx="6096000" cy="7923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485409" y="3239163"/>
                <a:ext cx="6096000" cy="78739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𝑠𝑖𝑛𝑥</m:t>
                              </m:r>
                            </m:num>
                            <m:den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𝑡𝑎𝑛𝑥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𝑠𝑒𝑐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𝑠𝑒𝑐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𝑥𝑡𝑎𝑛𝑥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409" y="3239163"/>
                <a:ext cx="6096000" cy="7873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1691437" y="4299069"/>
                <a:ext cx="8347734" cy="7310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𝑐𝑜𝑠𝑥</m:t>
                              </m:r>
                            </m:num>
                            <m:den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𝑠𝑒𝑐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+12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𝑠𝑒𝑐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𝑥𝑡𝑎𝑛𝑥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𝑠𝑒𝑐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𝑡𝑎𝑛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𝑠𝑒𝑐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437" y="4299069"/>
                <a:ext cx="8347734" cy="73103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3934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43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2844800" y="304800"/>
            <a:ext cx="7315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sz="36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第三章 微分中值定理与导数的应用</a:t>
            </a:r>
          </a:p>
        </p:txBody>
      </p:sp>
      <p:sp>
        <p:nvSpPr>
          <p:cNvPr id="7171" name="Rectangle 55"/>
          <p:cNvSpPr>
            <a:spLocks noChangeArrowheads="1"/>
          </p:cNvSpPr>
          <p:nvPr/>
        </p:nvSpPr>
        <p:spPr bwMode="auto">
          <a:xfrm>
            <a:off x="1720850" y="2025650"/>
            <a:ext cx="9401175" cy="297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lnSpc>
                <a:spcPct val="110000"/>
              </a:lnSpc>
            </a:pPr>
            <a:r>
              <a:rPr lang="zh-CN" altLang="en-US" sz="2800">
                <a:solidFill>
                  <a:srgbClr val="000000"/>
                </a:solidFill>
                <a:latin typeface="宋体" panose="02010600030101010101" pitchFamily="2" charset="-122"/>
              </a:rPr>
              <a:t>我们研究导数的目的在于应用导数，本章首先介绍三个中值定理，它们是导数应用的理论依据，然后再讨论导数的各种应用：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kumimoji="1" lang="zh-CN" altLang="en-US" sz="3200">
                <a:latin typeface="Times New Roman" panose="02020603050405020304" pitchFamily="18" charset="0"/>
              </a:rPr>
              <a:t>应用导数研究函数</a:t>
            </a:r>
            <a:r>
              <a:rPr kumimoji="1" lang="en-US" altLang="zh-CN" sz="3200">
                <a:latin typeface="Times New Roman" panose="02020603050405020304" pitchFamily="18" charset="0"/>
              </a:rPr>
              <a:t>(</a:t>
            </a:r>
            <a:r>
              <a:rPr kumimoji="1" lang="zh-CN" altLang="en-US" sz="3200">
                <a:latin typeface="Times New Roman" panose="02020603050405020304" pitchFamily="18" charset="0"/>
                <a:ea typeface="华文新魏" panose="02010800040101010101" pitchFamily="2" charset="-122"/>
              </a:rPr>
              <a:t>求函数的极限、单调性、凹凸性、拐点、极值</a:t>
            </a:r>
            <a:r>
              <a:rPr kumimoji="1" lang="en-US" altLang="zh-CN" sz="3200">
                <a:latin typeface="Times New Roman" panose="02020603050405020304" pitchFamily="18" charset="0"/>
              </a:rPr>
              <a:t>)</a:t>
            </a:r>
            <a:r>
              <a:rPr kumimoji="1" lang="zh-CN" altLang="en-US" sz="3200">
                <a:latin typeface="Times New Roman" panose="02020603050405020304" pitchFamily="18" charset="0"/>
              </a:rPr>
              <a:t>及曲线的性态；</a:t>
            </a:r>
          </a:p>
          <a:p>
            <a:pPr eaLnBrk="1" fontAlgn="t" hangingPunct="1">
              <a:lnSpc>
                <a:spcPct val="110000"/>
              </a:lnSpc>
            </a:pPr>
            <a:endParaRPr lang="en-US" altLang="zh-CN" sz="280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690F615-AC20-438A-921C-9D52751AB2FC}" type="datetime11">
              <a:rPr lang="zh-CN" altLang="en-US"/>
              <a:pPr>
                <a:defRPr/>
              </a:pPr>
              <a:t>16:22:12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0A3BEE-B4D5-41FD-B3D9-E248573D317E}" type="datetime11">
              <a:rPr lang="zh-CN" altLang="en-US" smtClean="0"/>
              <a:pPr>
                <a:defRPr/>
              </a:pPr>
              <a:t>16:22:12</a:t>
            </a:fld>
            <a:endParaRPr lang="en-US" altLang="zh-CN"/>
          </a:p>
        </p:txBody>
      </p:sp>
      <p:grpSp>
        <p:nvGrpSpPr>
          <p:cNvPr id="3" name="组合 2"/>
          <p:cNvGrpSpPr/>
          <p:nvPr/>
        </p:nvGrpSpPr>
        <p:grpSpPr>
          <a:xfrm>
            <a:off x="1591667" y="554471"/>
            <a:ext cx="9251554" cy="646331"/>
            <a:chOff x="2379945" y="1042944"/>
            <a:chExt cx="9251554" cy="646331"/>
          </a:xfrm>
        </p:grpSpPr>
        <p:sp>
          <p:nvSpPr>
            <p:cNvPr id="4" name="矩形 3"/>
            <p:cNvSpPr/>
            <p:nvPr/>
          </p:nvSpPr>
          <p:spPr>
            <a:xfrm>
              <a:off x="2379945" y="1042944"/>
              <a:ext cx="925155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　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如果（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1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）当             时，函数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     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， 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  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都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趋于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零；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graphicFrame>
          <p:nvGraphicFramePr>
            <p:cNvPr id="5" name="对象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89037997"/>
                </p:ext>
              </p:extLst>
            </p:nvPr>
          </p:nvGraphicFramePr>
          <p:xfrm>
            <a:off x="4528358" y="1273774"/>
            <a:ext cx="888614" cy="279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818" name="Equation" r:id="rId3" imgW="444307" imgH="139639" progId="Equation.DSMT4">
                    <p:embed/>
                  </p:oleObj>
                </mc:Choice>
                <mc:Fallback>
                  <p:oleObj name="Equation" r:id="rId3" imgW="444307" imgH="139639" progId="Equation.DSMT4">
                    <p:embed/>
                    <p:pic>
                      <p:nvPicPr>
                        <p:cNvPr id="58" name="对象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28358" y="1273774"/>
                          <a:ext cx="888614" cy="27927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对象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28771281"/>
                </p:ext>
              </p:extLst>
            </p:nvPr>
          </p:nvGraphicFramePr>
          <p:xfrm>
            <a:off x="6978201" y="1114830"/>
            <a:ext cx="736280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819" name="Equation" r:id="rId5" imgW="368140" imgH="253890" progId="Equation.DSMT4">
                    <p:embed/>
                  </p:oleObj>
                </mc:Choice>
                <mc:Fallback>
                  <p:oleObj name="Equation" r:id="rId5" imgW="368140" imgH="253890" progId="Equation.DSMT4">
                    <p:embed/>
                    <p:pic>
                      <p:nvPicPr>
                        <p:cNvPr id="59" name="对象 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78201" y="1114830"/>
                          <a:ext cx="736280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对象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33884939"/>
                </p:ext>
              </p:extLst>
            </p:nvPr>
          </p:nvGraphicFramePr>
          <p:xfrm>
            <a:off x="8047832" y="1124355"/>
            <a:ext cx="761670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820" name="Equation" r:id="rId7" imgW="380835" imgH="253890" progId="Equation.DSMT4">
                    <p:embed/>
                  </p:oleObj>
                </mc:Choice>
                <mc:Fallback>
                  <p:oleObj name="Equation" r:id="rId7" imgW="380835" imgH="253890" progId="Equation.DSMT4">
                    <p:embed/>
                    <p:pic>
                      <p:nvPicPr>
                        <p:cNvPr id="60" name="对象 5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47832" y="1124355"/>
                          <a:ext cx="761670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组合 7"/>
          <p:cNvGrpSpPr/>
          <p:nvPr/>
        </p:nvGrpSpPr>
        <p:grpSpPr>
          <a:xfrm>
            <a:off x="2500429" y="1231712"/>
            <a:ext cx="8520281" cy="968468"/>
            <a:chOff x="1150393" y="1783797"/>
            <a:chExt cx="8520281" cy="968468"/>
          </a:xfrm>
        </p:grpSpPr>
        <p:sp>
          <p:nvSpPr>
            <p:cNvPr id="9" name="矩形 8"/>
            <p:cNvSpPr/>
            <p:nvPr/>
          </p:nvSpPr>
          <p:spPr>
            <a:xfrm>
              <a:off x="1150393" y="1829692"/>
              <a:ext cx="852028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（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2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）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存在           ， 当    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   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时，          ，             都存在，</a:t>
              </a: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         且      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     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；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aphicFrame>
          <p:nvGraphicFramePr>
            <p:cNvPr id="10" name="对象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97173593"/>
                </p:ext>
              </p:extLst>
            </p:nvPr>
          </p:nvGraphicFramePr>
          <p:xfrm>
            <a:off x="2449838" y="2244485"/>
            <a:ext cx="1269450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821" name="Equation" r:id="rId9" imgW="634725" imgH="253890" progId="Equation.DSMT4">
                    <p:embed/>
                  </p:oleObj>
                </mc:Choice>
                <mc:Fallback>
                  <p:oleObj name="Equation" r:id="rId9" imgW="634725" imgH="253890" progId="Equation.DSMT4">
                    <p:embed/>
                    <p:pic>
                      <p:nvPicPr>
                        <p:cNvPr id="75" name="对象 7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9838" y="2244485"/>
                          <a:ext cx="1269450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对象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00275372"/>
                </p:ext>
              </p:extLst>
            </p:nvPr>
          </p:nvGraphicFramePr>
          <p:xfrm>
            <a:off x="2750358" y="1882391"/>
            <a:ext cx="811744" cy="355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822" name="Equation" r:id="rId11" imgW="405872" imgH="177569" progId="Equation.DSMT4">
                    <p:embed/>
                  </p:oleObj>
                </mc:Choice>
                <mc:Fallback>
                  <p:oleObj name="Equation" r:id="rId11" imgW="405872" imgH="177569" progId="Equation.DSMT4">
                    <p:embed/>
                    <p:pic>
                      <p:nvPicPr>
                        <p:cNvPr id="31" name="对象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50358" y="1882391"/>
                          <a:ext cx="811744" cy="3551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对象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49163579"/>
                </p:ext>
              </p:extLst>
            </p:nvPr>
          </p:nvGraphicFramePr>
          <p:xfrm>
            <a:off x="4385393" y="1798470"/>
            <a:ext cx="914004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823" name="Equation" r:id="rId13" imgW="457002" imgH="253890" progId="Equation.DSMT4">
                    <p:embed/>
                  </p:oleObj>
                </mc:Choice>
                <mc:Fallback>
                  <p:oleObj name="Equation" r:id="rId13" imgW="457002" imgH="253890" progId="Equation.DSMT4">
                    <p:embed/>
                    <p:pic>
                      <p:nvPicPr>
                        <p:cNvPr id="37" name="对象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5393" y="1798470"/>
                          <a:ext cx="914004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对象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50978240"/>
                </p:ext>
              </p:extLst>
            </p:nvPr>
          </p:nvGraphicFramePr>
          <p:xfrm>
            <a:off x="6080202" y="1783797"/>
            <a:ext cx="812096" cy="5075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824" name="Equation" r:id="rId15" imgW="406048" imgH="253780" progId="Equation.DSMT4">
                    <p:embed/>
                  </p:oleObj>
                </mc:Choice>
                <mc:Fallback>
                  <p:oleObj name="Equation" r:id="rId15" imgW="406048" imgH="253780" progId="Equation.DSMT4">
                    <p:embed/>
                    <p:pic>
                      <p:nvPicPr>
                        <p:cNvPr id="64" name="对象 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80202" y="1783797"/>
                          <a:ext cx="812096" cy="50756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对象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47121658"/>
                </p:ext>
              </p:extLst>
            </p:nvPr>
          </p:nvGraphicFramePr>
          <p:xfrm>
            <a:off x="7254383" y="1793322"/>
            <a:ext cx="812096" cy="5075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825" name="Equation" r:id="rId17" imgW="406048" imgH="253780" progId="Equation.DSMT4">
                    <p:embed/>
                  </p:oleObj>
                </mc:Choice>
                <mc:Fallback>
                  <p:oleObj name="Equation" r:id="rId17" imgW="406048" imgH="253780" progId="Equation.DSMT4">
                    <p:embed/>
                    <p:pic>
                      <p:nvPicPr>
                        <p:cNvPr id="65" name="对象 6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54383" y="1793322"/>
                          <a:ext cx="812096" cy="50756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" name="组合 14"/>
          <p:cNvGrpSpPr/>
          <p:nvPr/>
        </p:nvGrpSpPr>
        <p:grpSpPr>
          <a:xfrm>
            <a:off x="2223888" y="2287621"/>
            <a:ext cx="6882959" cy="939392"/>
            <a:chOff x="833027" y="2537427"/>
            <a:chExt cx="6882959" cy="939392"/>
          </a:xfrm>
        </p:grpSpPr>
        <p:sp>
          <p:nvSpPr>
            <p:cNvPr id="16" name="矩形 15"/>
            <p:cNvSpPr/>
            <p:nvPr/>
          </p:nvSpPr>
          <p:spPr>
            <a:xfrm>
              <a:off x="833027" y="2657740"/>
              <a:ext cx="688295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   （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3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）           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存在（或为无穷大），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aphicFrame>
          <p:nvGraphicFramePr>
            <p:cNvPr id="17" name="对象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32077891"/>
                </p:ext>
              </p:extLst>
            </p:nvPr>
          </p:nvGraphicFramePr>
          <p:xfrm>
            <a:off x="2044013" y="2537427"/>
            <a:ext cx="1320226" cy="9393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826" name="Equation" r:id="rId19" imgW="660113" imgH="469696" progId="Equation.DSMT4">
                    <p:embed/>
                  </p:oleObj>
                </mc:Choice>
                <mc:Fallback>
                  <p:oleObj name="Equation" r:id="rId19" imgW="660113" imgH="469696" progId="Equation.DSMT4">
                    <p:embed/>
                    <p:pic>
                      <p:nvPicPr>
                        <p:cNvPr id="40" name="对象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44013" y="2537427"/>
                          <a:ext cx="1320226" cy="9393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" name="组合 17"/>
          <p:cNvGrpSpPr/>
          <p:nvPr/>
        </p:nvGrpSpPr>
        <p:grpSpPr>
          <a:xfrm>
            <a:off x="2745469" y="3358718"/>
            <a:ext cx="5071876" cy="939800"/>
            <a:chOff x="2737093" y="3908527"/>
            <a:chExt cx="5071876" cy="939800"/>
          </a:xfrm>
        </p:grpSpPr>
        <p:sp>
          <p:nvSpPr>
            <p:cNvPr id="19" name="矩形 18"/>
            <p:cNvSpPr/>
            <p:nvPr/>
          </p:nvSpPr>
          <p:spPr>
            <a:xfrm>
              <a:off x="5384907" y="4187501"/>
              <a:ext cx="242406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（或为无穷大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）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.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aphicFrame>
          <p:nvGraphicFramePr>
            <p:cNvPr id="20" name="对象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46734715"/>
                </p:ext>
              </p:extLst>
            </p:nvPr>
          </p:nvGraphicFramePr>
          <p:xfrm>
            <a:off x="2737093" y="3908527"/>
            <a:ext cx="2768600" cy="939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827" name="Equation" r:id="rId21" imgW="1384300" imgH="469900" progId="Equation.DSMT4">
                    <p:embed/>
                  </p:oleObj>
                </mc:Choice>
                <mc:Fallback>
                  <p:oleObj name="Equation" r:id="rId21" imgW="1384300" imgH="469900" progId="Equation.DSMT4">
                    <p:embed/>
                    <p:pic>
                      <p:nvPicPr>
                        <p:cNvPr id="44" name="对象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7093" y="3908527"/>
                          <a:ext cx="2768600" cy="9398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" name="组合 20"/>
          <p:cNvGrpSpPr/>
          <p:nvPr/>
        </p:nvGrpSpPr>
        <p:grpSpPr>
          <a:xfrm>
            <a:off x="1095023" y="4881945"/>
            <a:ext cx="10461320" cy="811920"/>
            <a:chOff x="1170179" y="5221634"/>
            <a:chExt cx="10461320" cy="811920"/>
          </a:xfrm>
        </p:grpSpPr>
        <p:sp>
          <p:nvSpPr>
            <p:cNvPr id="22" name="矩形 21"/>
            <p:cNvSpPr/>
            <p:nvPr/>
          </p:nvSpPr>
          <p:spPr>
            <a:xfrm>
              <a:off x="1170179" y="5451594"/>
              <a:ext cx="1046132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类似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地，对              时     型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的情形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和             时     型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的情形都有类似的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结论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.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aphicFrame>
          <p:nvGraphicFramePr>
            <p:cNvPr id="23" name="对象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23546421"/>
                </p:ext>
              </p:extLst>
            </p:nvPr>
          </p:nvGraphicFramePr>
          <p:xfrm>
            <a:off x="2869155" y="5424211"/>
            <a:ext cx="91440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828" name="Equation" r:id="rId23" imgW="457200" imgH="228600" progId="Equation.DSMT4">
                    <p:embed/>
                  </p:oleObj>
                </mc:Choice>
                <mc:Fallback>
                  <p:oleObj name="Equation" r:id="rId23" imgW="457200" imgH="228600" progId="Equation.DSMT4">
                    <p:embed/>
                    <p:pic>
                      <p:nvPicPr>
                        <p:cNvPr id="74" name="对象 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69155" y="5424211"/>
                          <a:ext cx="914400" cy="457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对象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82351115"/>
                </p:ext>
              </p:extLst>
            </p:nvPr>
          </p:nvGraphicFramePr>
          <p:xfrm>
            <a:off x="6302618" y="5563986"/>
            <a:ext cx="888614" cy="279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829" name="Equation" r:id="rId25" imgW="444307" imgH="139639" progId="Equation.DSMT4">
                    <p:embed/>
                  </p:oleObj>
                </mc:Choice>
                <mc:Fallback>
                  <p:oleObj name="Equation" r:id="rId25" imgW="444307" imgH="139639" progId="Equation.DSMT4">
                    <p:embed/>
                    <p:pic>
                      <p:nvPicPr>
                        <p:cNvPr id="79" name="对象 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02618" y="5563986"/>
                          <a:ext cx="888614" cy="27927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对象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21593754"/>
                </p:ext>
              </p:extLst>
            </p:nvPr>
          </p:nvGraphicFramePr>
          <p:xfrm>
            <a:off x="4344400" y="5246836"/>
            <a:ext cx="355292" cy="7867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830" name="Equation" r:id="rId26" imgW="177646" imgH="393359" progId="Equation.DSMT4">
                    <p:embed/>
                  </p:oleObj>
                </mc:Choice>
                <mc:Fallback>
                  <p:oleObj name="Equation" r:id="rId26" imgW="177646" imgH="393359" progId="Equation.DSMT4">
                    <p:embed/>
                    <p:pic>
                      <p:nvPicPr>
                        <p:cNvPr id="46" name="对象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44400" y="5246836"/>
                          <a:ext cx="355292" cy="78671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对象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13000125"/>
                </p:ext>
              </p:extLst>
            </p:nvPr>
          </p:nvGraphicFramePr>
          <p:xfrm>
            <a:off x="7676493" y="5221634"/>
            <a:ext cx="355292" cy="7867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831" name="Equation" r:id="rId28" imgW="177646" imgH="393359" progId="Equation.DSMT4">
                    <p:embed/>
                  </p:oleObj>
                </mc:Choice>
                <mc:Fallback>
                  <p:oleObj name="Equation" r:id="rId28" imgW="177646" imgH="393359" progId="Equation.DSMT4">
                    <p:embed/>
                    <p:pic>
                      <p:nvPicPr>
                        <p:cNvPr id="81" name="对象 8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76493" y="5221634"/>
                          <a:ext cx="355292" cy="78671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7" name="矩形 26"/>
          <p:cNvSpPr/>
          <p:nvPr/>
        </p:nvSpPr>
        <p:spPr>
          <a:xfrm>
            <a:off x="2064871" y="3456933"/>
            <a:ext cx="4924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39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prstClr val="black"/>
                </a:solidFill>
                <a:latin typeface="Arial"/>
                <a:ea typeface="微软雅黑"/>
              </a:rPr>
              <a:t>则</a:t>
            </a:r>
          </a:p>
        </p:txBody>
      </p:sp>
      <p:sp>
        <p:nvSpPr>
          <p:cNvPr id="28" name="Text Box 163"/>
          <p:cNvSpPr txBox="1">
            <a:spLocks noChangeArrowheads="1"/>
          </p:cNvSpPr>
          <p:nvPr/>
        </p:nvSpPr>
        <p:spPr bwMode="auto">
          <a:xfrm>
            <a:off x="616692" y="686705"/>
            <a:ext cx="1181100" cy="519113"/>
          </a:xfrm>
          <a:prstGeom prst="rect">
            <a:avLst/>
          </a:prstGeom>
          <a:gradFill flip="none" rotWithShape="1">
            <a:gsLst>
              <a:gs pos="0">
                <a:srgbClr val="85ADBC">
                  <a:lumMod val="67000"/>
                </a:srgbClr>
              </a:gs>
              <a:gs pos="72000">
                <a:srgbClr val="85ADBC">
                  <a:lumMod val="97000"/>
                  <a:lumOff val="3000"/>
                </a:srgbClr>
              </a:gs>
              <a:gs pos="100000">
                <a:srgbClr val="E5B440">
                  <a:lumMod val="40000"/>
                  <a:lumOff val="60000"/>
                </a:srgb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kumimoji="1" lang="zh-CN" altLang="en-US" sz="2800" b="1" kern="0" dirty="0" smtClean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定理</a:t>
            </a:r>
            <a:r>
              <a:rPr kumimoji="1" lang="en-US" altLang="zh-CN" sz="2800" b="1" kern="0" dirty="0" smtClean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endParaRPr kumimoji="1" lang="zh-CN" altLang="en-US" sz="2800" kern="0" dirty="0">
              <a:solidFill>
                <a:srgbClr val="7030A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9" name="矩形 28"/>
          <p:cNvSpPr>
            <a:spLocks noChangeArrowheads="1"/>
          </p:cNvSpPr>
          <p:nvPr/>
        </p:nvSpPr>
        <p:spPr bwMode="auto">
          <a:xfrm>
            <a:off x="606220" y="0"/>
            <a:ext cx="21435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b="1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第二节  洛必达法则</a:t>
            </a:r>
            <a:endParaRPr kumimoji="1" lang="zh-CN" altLang="en-US" b="1" dirty="0">
              <a:solidFill>
                <a:srgbClr val="7030A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270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0A3BEE-B4D5-41FD-B3D9-E248573D317E}" type="datetime11">
              <a:rPr lang="zh-CN" altLang="en-US" smtClean="0"/>
              <a:pPr>
                <a:defRPr/>
              </a:pPr>
              <a:t>16:22:12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485409" y="449873"/>
                <a:ext cx="2808312" cy="1259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→+∞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l-GR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l-GR" altLang="zh-CN" sz="240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l-GR" altLang="zh-CN" sz="24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𝑎𝑟𝑐𝑡𝑎𝑛𝑥</m:t>
                              </m:r>
                            </m:num>
                            <m:den>
                              <m:f>
                                <m:f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409" y="449873"/>
                <a:ext cx="2808312" cy="12595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 bwMode="auto">
          <a:xfrm>
            <a:off x="724138" y="639641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r>
              <a:rPr kumimoji="1" lang="zh-CN" altLang="en-US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endParaRPr kumimoji="1" lang="zh-CN" altLang="en-US" sz="2400" kern="0" dirty="0">
              <a:solidFill>
                <a:prstClr val="black">
                  <a:lumMod val="95000"/>
                  <a:lumOff val="5000"/>
                </a:prstClr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5" name="矩形 10"/>
          <p:cNvSpPr>
            <a:spLocks noChangeArrowheads="1"/>
          </p:cNvSpPr>
          <p:nvPr/>
        </p:nvSpPr>
        <p:spPr bwMode="auto">
          <a:xfrm>
            <a:off x="722550" y="1899153"/>
            <a:ext cx="884238" cy="461963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kern="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lang="zh-CN" altLang="en-US" sz="2400" b="0" kern="0" dirty="0" smtClean="0">
              <a:solidFill>
                <a:srgbClr val="00B050"/>
              </a:solidFill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606788" y="1616881"/>
                <a:ext cx="2808312" cy="1259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→+∞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l-GR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l-GR" altLang="zh-CN" sz="240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l-GR" altLang="zh-CN" sz="24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𝑎𝑟𝑐𝑡𝑎𝑛𝑥</m:t>
                              </m:r>
                            </m:num>
                            <m:den>
                              <m:f>
                                <m:f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788" y="1616881"/>
                <a:ext cx="2808312" cy="12595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606788" y="2876393"/>
                <a:ext cx="2808312" cy="1375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→+∞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l-GR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788" y="2876393"/>
                <a:ext cx="2808312" cy="13755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788139" y="5511474"/>
                <a:ext cx="7542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139" y="5511474"/>
                <a:ext cx="75424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485009" y="4251962"/>
                <a:ext cx="2808312" cy="839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→+∞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l-GR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009" y="4251962"/>
                <a:ext cx="2808312" cy="8396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6811058" y="449873"/>
                <a:ext cx="2808312" cy="793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𝑛𝑐𝑜𝑡𝑥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𝑙𝑛𝑥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1058" y="449873"/>
                <a:ext cx="2808312" cy="7936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 bwMode="auto">
          <a:xfrm>
            <a:off x="6049787" y="639641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r>
              <a:rPr kumimoji="1" lang="zh-CN" altLang="en-US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endParaRPr kumimoji="1" lang="zh-CN" altLang="en-US" sz="2400" kern="0" dirty="0">
              <a:solidFill>
                <a:prstClr val="black">
                  <a:lumMod val="95000"/>
                  <a:lumOff val="5000"/>
                </a:prstClr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2" name="矩形 10"/>
          <p:cNvSpPr>
            <a:spLocks noChangeArrowheads="1"/>
          </p:cNvSpPr>
          <p:nvPr/>
        </p:nvSpPr>
        <p:spPr bwMode="auto">
          <a:xfrm>
            <a:off x="6048199" y="1899153"/>
            <a:ext cx="884238" cy="461963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kern="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lang="zh-CN" altLang="en-US" sz="2400" b="0" kern="0" dirty="0" smtClean="0">
              <a:solidFill>
                <a:srgbClr val="00B050"/>
              </a:solidFill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6932437" y="2629520"/>
                <a:ext cx="2808312" cy="13731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altLang="zh-CN" sz="24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𝑐𝑠𝑐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𝑐𝑜𝑡𝑥</m:t>
                                  </m:r>
                                </m:den>
                              </m:f>
                            </m:num>
                            <m:den>
                              <m:f>
                                <m:fPr>
                                  <m:ctrlPr>
                                    <a:rPr lang="en-US" altLang="zh-CN" sz="24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437" y="2629520"/>
                <a:ext cx="2808312" cy="13731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7142997" y="4826257"/>
                <a:ext cx="4277581" cy="8336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𝑐𝑠𝑐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𝑐𝑠𝑐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𝑐𝑜𝑡𝑥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𝑐𝑠𝑐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997" y="4826257"/>
                <a:ext cx="4277581" cy="8336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6932437" y="3869874"/>
                <a:ext cx="2808312" cy="833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𝑥𝑐𝑠𝑐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𝑐𝑜𝑡𝑥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437" y="3869874"/>
                <a:ext cx="2808312" cy="8336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6490318" y="1709385"/>
                <a:ext cx="2808312" cy="793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𝑛𝑐𝑜𝑡𝑥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𝑙𝑛𝑥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318" y="1709385"/>
                <a:ext cx="2808312" cy="79361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9137876" y="3990605"/>
                <a:ext cx="2808312" cy="725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𝑐𝑜</m:t>
                              </m:r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𝑠𝑖𝑛𝑥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876" y="3990605"/>
                <a:ext cx="2808312" cy="72500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/>
          <p:cNvSpPr/>
          <p:nvPr/>
        </p:nvSpPr>
        <p:spPr>
          <a:xfrm>
            <a:off x="7142997" y="4814145"/>
            <a:ext cx="4493682" cy="8457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7179850" y="4836343"/>
                <a:ext cx="4879039" cy="786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𝑜𝑠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850" y="4836343"/>
                <a:ext cx="4879039" cy="78636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7142997" y="5758416"/>
                <a:ext cx="4190675" cy="786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𝑠𝑖𝑛𝑥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𝑐𝑜𝑠𝑥</m:t>
                                  </m:r>
                                </m:den>
                              </m:f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997" y="5758416"/>
                <a:ext cx="4190675" cy="78636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606220" y="0"/>
            <a:ext cx="21435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b="1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第二节  洛必达法则</a:t>
            </a:r>
            <a:endParaRPr kumimoji="1" lang="zh-CN" altLang="en-US" b="1" dirty="0">
              <a:solidFill>
                <a:srgbClr val="7030A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639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/>
      <p:bldP spid="9" grpId="0"/>
      <p:bldP spid="10" grpId="0"/>
      <p:bldP spid="11" grpId="0" animBg="1"/>
      <p:bldP spid="12" grpId="0" animBg="1"/>
      <p:bldP spid="14" grpId="0"/>
      <p:bldP spid="15" grpId="0"/>
      <p:bldP spid="16" grpId="0"/>
      <p:bldP spid="18" grpId="0"/>
      <p:bldP spid="19" grpId="0"/>
      <p:bldP spid="21" grpId="0" animBg="1"/>
      <p:bldP spid="20" grpId="0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0A3BEE-B4D5-41FD-B3D9-E248573D317E}" type="datetime11">
              <a:rPr lang="zh-CN" altLang="en-US" smtClean="0"/>
              <a:pPr>
                <a:defRPr/>
              </a:pPr>
              <a:t>16:22:12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848664" y="461799"/>
                <a:ext cx="2808312" cy="816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→+∞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𝑛𝑥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CN" altLang="en-US" sz="240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8664" y="461799"/>
                <a:ext cx="2808312" cy="8160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 bwMode="auto">
          <a:xfrm>
            <a:off x="724138" y="639641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r>
              <a:rPr kumimoji="1" lang="zh-CN" altLang="en-US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7</a:t>
            </a:r>
            <a:endParaRPr kumimoji="1" lang="zh-CN" altLang="en-US" sz="2400" kern="0" dirty="0">
              <a:solidFill>
                <a:prstClr val="black">
                  <a:lumMod val="95000"/>
                  <a:lumOff val="5000"/>
                </a:prstClr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5" name="矩形 10"/>
          <p:cNvSpPr>
            <a:spLocks noChangeArrowheads="1"/>
          </p:cNvSpPr>
          <p:nvPr/>
        </p:nvSpPr>
        <p:spPr bwMode="auto">
          <a:xfrm>
            <a:off x="724138" y="1733326"/>
            <a:ext cx="884238" cy="461963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kern="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lang="zh-CN" altLang="en-US" sz="2400" b="0" kern="0" dirty="0" smtClean="0">
              <a:solidFill>
                <a:srgbClr val="00B050"/>
              </a:solidFill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848664" y="1567501"/>
                <a:ext cx="2808312" cy="793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→+∞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𝑙𝑛𝑥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8664" y="1567501"/>
                <a:ext cx="2808312" cy="7936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848664" y="2559144"/>
                <a:ext cx="2808312" cy="10856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→+∞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altLang="zh-CN" sz="24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8664" y="2559144"/>
                <a:ext cx="2808312" cy="10856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848664" y="3704692"/>
                <a:ext cx="2808312" cy="844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→+∞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8664" y="3704692"/>
                <a:ext cx="2808312" cy="8440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848664" y="4548706"/>
                <a:ext cx="28083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8664" y="4548706"/>
                <a:ext cx="280831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6942714" y="461799"/>
                <a:ext cx="4512470" cy="809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→+∞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&gt;0,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714" y="461799"/>
                <a:ext cx="4512470" cy="8092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 bwMode="auto">
          <a:xfrm>
            <a:off x="5818188" y="639641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r>
              <a:rPr kumimoji="1" lang="zh-CN" altLang="en-US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endParaRPr kumimoji="1" lang="zh-CN" altLang="en-US" sz="2400" kern="0" dirty="0">
              <a:solidFill>
                <a:prstClr val="black">
                  <a:lumMod val="95000"/>
                  <a:lumOff val="5000"/>
                </a:prstClr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2" name="矩形 10"/>
          <p:cNvSpPr>
            <a:spLocks noChangeArrowheads="1"/>
          </p:cNvSpPr>
          <p:nvPr/>
        </p:nvSpPr>
        <p:spPr bwMode="auto">
          <a:xfrm>
            <a:off x="5818188" y="1733326"/>
            <a:ext cx="884238" cy="461963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kern="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lang="zh-CN" altLang="en-US" sz="2400" b="0" kern="0" dirty="0" smtClean="0">
              <a:solidFill>
                <a:srgbClr val="00B050"/>
              </a:solidFill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6942714" y="1567501"/>
                <a:ext cx="2808312" cy="809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→+∞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zh-CN" altLang="en-US" sz="24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714" y="1567501"/>
                <a:ext cx="2808312" cy="8092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6942714" y="2559144"/>
                <a:ext cx="2808312" cy="8408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→+∞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714" y="2559144"/>
                <a:ext cx="2808312" cy="84087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6942714" y="3704692"/>
                <a:ext cx="28083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US" altLang="zh-CN" sz="24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&gt;0?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714" y="3704692"/>
                <a:ext cx="2808312" cy="461665"/>
              </a:xfrm>
              <a:prstGeom prst="rect">
                <a:avLst/>
              </a:prstGeom>
              <a:blipFill>
                <a:blip r:embed="rId10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6942714" y="4548706"/>
                <a:ext cx="28083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714" y="4548706"/>
                <a:ext cx="2808312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/>
          <p:cNvSpPr txBox="1"/>
          <p:nvPr/>
        </p:nvSpPr>
        <p:spPr>
          <a:xfrm>
            <a:off x="2542784" y="5386192"/>
            <a:ext cx="5423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程序的时间复杂度的三个主要标准。</a:t>
            </a:r>
            <a:endParaRPr lang="zh-CN" altLang="en-US" sz="2400" dirty="0"/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606220" y="0"/>
            <a:ext cx="21435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b="1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第二节  洛必达法则</a:t>
            </a:r>
            <a:endParaRPr kumimoji="1" lang="zh-CN" altLang="en-US" b="1" dirty="0">
              <a:solidFill>
                <a:srgbClr val="7030A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743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6" grpId="0"/>
      <p:bldP spid="7" grpId="0"/>
      <p:bldP spid="8" grpId="0"/>
      <p:bldP spid="9" grpId="0"/>
      <p:bldP spid="10" grpId="0"/>
      <p:bldP spid="11" grpId="0" animBg="1"/>
      <p:bldP spid="12" grpId="0" animBg="1"/>
      <p:bldP spid="13" grpId="0"/>
      <p:bldP spid="14" grpId="0"/>
      <p:bldP spid="15" grpId="0"/>
      <p:bldP spid="16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0A3BEE-B4D5-41FD-B3D9-E248573D317E}" type="datetime11">
              <a:rPr lang="zh-CN" altLang="en-US" smtClean="0"/>
              <a:pPr>
                <a:defRPr/>
              </a:pPr>
              <a:t>16:22:12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848664" y="461799"/>
                <a:ext cx="2808312" cy="879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→+∞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8664" y="461799"/>
                <a:ext cx="2808312" cy="8797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 bwMode="auto">
          <a:xfrm>
            <a:off x="724138" y="639641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r>
              <a:rPr kumimoji="1" lang="zh-CN" altLang="en-US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9</a:t>
            </a:r>
            <a:endParaRPr kumimoji="1" lang="zh-CN" altLang="en-US" sz="2400" kern="0" dirty="0">
              <a:solidFill>
                <a:prstClr val="black">
                  <a:lumMod val="95000"/>
                  <a:lumOff val="5000"/>
                </a:prstClr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5" name="矩形 10"/>
          <p:cNvSpPr>
            <a:spLocks noChangeArrowheads="1"/>
          </p:cNvSpPr>
          <p:nvPr/>
        </p:nvSpPr>
        <p:spPr bwMode="auto">
          <a:xfrm>
            <a:off x="724138" y="1733326"/>
            <a:ext cx="884238" cy="461963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kern="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lang="zh-CN" altLang="en-US" sz="2400" b="0" kern="0" dirty="0" smtClean="0">
              <a:solidFill>
                <a:srgbClr val="00B050"/>
              </a:solidFill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700439" y="1524443"/>
                <a:ext cx="2808312" cy="879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→+∞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439" y="1524443"/>
                <a:ext cx="2808312" cy="8797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700439" y="2593812"/>
                <a:ext cx="2808312" cy="793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→+∞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439" y="2593812"/>
                <a:ext cx="2808312" cy="7939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700439" y="3710716"/>
                <a:ext cx="2808312" cy="879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→+∞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num>
                            <m:den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439" y="3710716"/>
                <a:ext cx="2808312" cy="8797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 bwMode="auto">
          <a:xfrm>
            <a:off x="5172965" y="639641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r>
              <a:rPr kumimoji="1" lang="zh-CN" altLang="en-US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endParaRPr kumimoji="1" lang="zh-CN" altLang="en-US" sz="2400" kern="0" dirty="0">
              <a:solidFill>
                <a:prstClr val="black">
                  <a:lumMod val="95000"/>
                  <a:lumOff val="5000"/>
                </a:prstClr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2" name="矩形 10"/>
          <p:cNvSpPr>
            <a:spLocks noChangeArrowheads="1"/>
          </p:cNvSpPr>
          <p:nvPr/>
        </p:nvSpPr>
        <p:spPr bwMode="auto">
          <a:xfrm>
            <a:off x="5172965" y="1733326"/>
            <a:ext cx="884238" cy="461963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kern="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lang="zh-CN" altLang="en-US" sz="2400" b="0" kern="0" dirty="0" smtClean="0">
              <a:solidFill>
                <a:srgbClr val="00B050"/>
              </a:solidFill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6358033" y="475970"/>
                <a:ext cx="3449846" cy="833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𝑠𝑖𝑛𝑥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)(1+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𝑐𝑜𝑠𝑥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033" y="475970"/>
                <a:ext cx="3449846" cy="8336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6358033" y="1441761"/>
                <a:ext cx="3449846" cy="833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𝑠𝑖𝑛𝑥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)(1+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𝑐𝑜𝑠𝑥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033" y="1441761"/>
                <a:ext cx="3449846" cy="8336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6055614" y="2593812"/>
                <a:ext cx="5681273" cy="833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𝑐𝑜𝑠𝑥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𝑠𝑖𝑛𝑥</m:t>
                              </m:r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𝑠𝑖𝑛𝑥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614" y="2593812"/>
                <a:ext cx="5681273" cy="8336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5959286" y="4087608"/>
                <a:ext cx="4199321" cy="833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𝑠𝑖𝑛𝑥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  <m:func>
                            <m:func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→0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(1+</m:t>
                                  </m:r>
                                  <m:sSup>
                                    <m:sSupPr>
                                      <m:ctrl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𝑐𝑜𝑠𝑥</m:t>
                                  </m:r>
                                </m:den>
                              </m:f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286" y="4087608"/>
                <a:ext cx="4199321" cy="8336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606220" y="0"/>
            <a:ext cx="21435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b="1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第二节  洛必达法则</a:t>
            </a:r>
            <a:endParaRPr kumimoji="1" lang="zh-CN" altLang="en-US" b="1" dirty="0">
              <a:solidFill>
                <a:srgbClr val="7030A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84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7" grpId="0"/>
      <p:bldP spid="8" grpId="0"/>
      <p:bldP spid="9" grpId="0"/>
      <p:bldP spid="11" grpId="0" animBg="1"/>
      <p:bldP spid="12" grpId="0" animBg="1"/>
      <p:bldP spid="14" grpId="0"/>
      <p:bldP spid="15" grpId="0"/>
      <p:bldP spid="16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1738365" y="1265224"/>
            <a:ext cx="1949380" cy="2790195"/>
            <a:chOff x="1738365" y="1265224"/>
            <a:chExt cx="1949380" cy="2790195"/>
          </a:xfrm>
        </p:grpSpPr>
        <p:sp>
          <p:nvSpPr>
            <p:cNvPr id="6" name="矩形 5"/>
            <p:cNvSpPr/>
            <p:nvPr/>
          </p:nvSpPr>
          <p:spPr>
            <a:xfrm>
              <a:off x="1738365" y="1265224"/>
              <a:ext cx="1939332" cy="279019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1825047" y="1265224"/>
              <a:ext cx="1862698" cy="279019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1738365" y="1265224"/>
              <a:ext cx="1939332" cy="2790195"/>
            </a:xfrm>
            <a:prstGeom prst="line">
              <a:avLst/>
            </a:prstGeom>
            <a:ln w="31750">
              <a:solidFill>
                <a:srgbClr val="FF006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0A3BEE-B4D5-41FD-B3D9-E248573D317E}" type="datetime11">
              <a:rPr lang="zh-CN" altLang="en-US" smtClean="0"/>
              <a:pPr>
                <a:defRPr/>
              </a:pPr>
              <a:t>16:22:12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848664" y="461799"/>
                <a:ext cx="2808312" cy="803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→+∞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8664" y="461799"/>
                <a:ext cx="2808312" cy="8034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 bwMode="auto">
          <a:xfrm>
            <a:off x="724138" y="639641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r>
              <a:rPr kumimoji="1" lang="zh-CN" altLang="en-US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11</a:t>
            </a:r>
            <a:endParaRPr kumimoji="1" lang="zh-CN" altLang="en-US" sz="2400" kern="0" dirty="0">
              <a:solidFill>
                <a:prstClr val="black">
                  <a:lumMod val="95000"/>
                  <a:lumOff val="5000"/>
                </a:prstClr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5" name="矩形 10"/>
          <p:cNvSpPr>
            <a:spLocks noChangeArrowheads="1"/>
          </p:cNvSpPr>
          <p:nvPr/>
        </p:nvSpPr>
        <p:spPr bwMode="auto">
          <a:xfrm>
            <a:off x="724138" y="1733326"/>
            <a:ext cx="884238" cy="461963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kern="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lang="zh-CN" altLang="en-US" sz="2400" b="0" kern="0" dirty="0" smtClean="0">
              <a:solidFill>
                <a:srgbClr val="00B050"/>
              </a:solidFill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848664" y="1391864"/>
                <a:ext cx="2808312" cy="803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→+∞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8664" y="1391864"/>
                <a:ext cx="2808312" cy="8034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848664" y="2321929"/>
                <a:ext cx="2808312" cy="803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→+∞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8664" y="2321929"/>
                <a:ext cx="2808312" cy="8034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848664" y="3251994"/>
                <a:ext cx="2808312" cy="803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→+∞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8664" y="3251994"/>
                <a:ext cx="2808312" cy="8034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1848664" y="4167899"/>
                <a:ext cx="28083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+∞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8664" y="4167899"/>
                <a:ext cx="280831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848664" y="4742044"/>
                <a:ext cx="2808312" cy="803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→+∞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8664" y="4742044"/>
                <a:ext cx="2808312" cy="80342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5533723"/>
              </p:ext>
            </p:extLst>
          </p:nvPr>
        </p:nvGraphicFramePr>
        <p:xfrm>
          <a:off x="6217444" y="472046"/>
          <a:ext cx="3835896" cy="11136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29" name="Equation" r:id="rId9" imgW="1663560" imgH="495000" progId="Equation.3">
                  <p:embed/>
                </p:oleObj>
              </mc:Choice>
              <mc:Fallback>
                <p:oleObj name="Equation" r:id="rId9" imgW="1663560" imgH="495000" progId="Equation.3">
                  <p:embed/>
                  <p:pic>
                    <p:nvPicPr>
                      <p:cNvPr id="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7444" y="472046"/>
                        <a:ext cx="3835896" cy="11136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 bwMode="auto">
          <a:xfrm>
            <a:off x="4995885" y="639736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r>
              <a:rPr kumimoji="1" lang="zh-CN" altLang="en-US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12</a:t>
            </a:r>
            <a:endParaRPr kumimoji="1" lang="zh-CN" altLang="en-US" sz="2400" kern="0" dirty="0">
              <a:solidFill>
                <a:prstClr val="black">
                  <a:lumMod val="95000"/>
                  <a:lumOff val="5000"/>
                </a:prstClr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4" name="矩形 10"/>
          <p:cNvSpPr>
            <a:spLocks noChangeArrowheads="1"/>
          </p:cNvSpPr>
          <p:nvPr/>
        </p:nvSpPr>
        <p:spPr bwMode="auto">
          <a:xfrm>
            <a:off x="4995091" y="1859966"/>
            <a:ext cx="884238" cy="461963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kern="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lang="zh-CN" altLang="en-US" sz="2400" b="0" kern="0" dirty="0" smtClean="0">
              <a:solidFill>
                <a:srgbClr val="00B050"/>
              </a:solidFill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6096000" y="1638502"/>
                <a:ext cx="5452997" cy="18135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000" b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kumimoji="1"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kumimoji="1"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kumimoji="1"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kumimoji="1"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kumimoji="1"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kumimoji="1"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𝒕𝒂𝒏𝒙</m:t>
                                  </m:r>
                                </m:e>
                              </m:rad>
                              <m:r>
                                <a:rPr kumimoji="1"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ad>
                                <m:radPr>
                                  <m:degHide m:val="on"/>
                                  <m:ctrlPr>
                                    <a:rPr kumimoji="1"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kumimoji="1"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𝒔𝒊𝒏𝒙</m:t>
                                  </m:r>
                                </m:e>
                              </m:rad>
                            </m:num>
                            <m:den>
                              <m:r>
                                <a:rPr kumimoji="1"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d>
                                <m:dPr>
                                  <m:ctrlPr>
                                    <a:rPr kumimoji="1"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kumimoji="1" lang="en-US" altLang="zh-CN" sz="20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kumimoji="1" lang="en-US" altLang="zh-CN" sz="20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kumimoji="1" lang="en-US" altLang="zh-CN" sz="20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zh-CN" sz="2000" b="1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000" b="1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𝒔𝒊𝒏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000" b="1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  <m:r>
                                        <a:rPr kumimoji="1" lang="en-US" altLang="zh-CN" sz="20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rad>
                                  <m:r>
                                    <a:rPr kumimoji="1"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den>
                          </m:f>
                        </m:e>
                      </m:func>
                    </m:oMath>
                  </m:oMathPara>
                </a14:m>
                <a:endParaRPr kumimoji="1" lang="en-US" altLang="zh-CN" sz="2000" b="1" dirty="0">
                  <a:solidFill>
                    <a:srgbClr val="000000"/>
                  </a:solidFill>
                  <a:latin typeface="Times New Roman" pitchFamily="18" charset="0"/>
                </a:endParaRPr>
              </a:p>
              <a:p>
                <a:pPr lvl="0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000" b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kumimoji="1"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kumimoji="1"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kumimoji="1"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kumimoji="1"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kumimoji="1"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𝒕𝒂𝒏𝒙</m:t>
                              </m:r>
                              <m:r>
                                <a:rPr kumimoji="1"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1"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kumimoji="1"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𝒔𝒊𝒏𝒙</m:t>
                                  </m:r>
                                </m:e>
                              </m:d>
                            </m:num>
                            <m:den>
                              <m:r>
                                <a:rPr kumimoji="1"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d>
                                <m:dPr>
                                  <m:ctrlPr>
                                    <a:rPr kumimoji="1"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CN" sz="20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0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kumimoji="1" lang="en-US" altLang="zh-CN" sz="20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kumimoji="1" lang="en-US" altLang="zh-CN" sz="20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0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𝒔𝒊𝒏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kumimoji="1"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kumimoji="1"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kumimoji="1" lang="en-US" altLang="zh-CN" sz="20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kumimoji="1" lang="en-US" altLang="zh-CN" sz="20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kumimoji="1" lang="en-US" altLang="zh-CN" sz="20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kumimoji="1" lang="en-US" altLang="zh-CN" sz="20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𝒕𝒂𝒏𝒙</m:t>
                                      </m:r>
                                    </m:e>
                                  </m:rad>
                                  <m:r>
                                    <a:rPr kumimoji="1"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kumimoji="1" lang="en-US" altLang="zh-CN" sz="20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kumimoji="1" lang="en-US" altLang="zh-CN" sz="20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kumimoji="1" lang="en-US" altLang="zh-CN" sz="20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kumimoji="1" lang="en-US" altLang="zh-CN" sz="20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𝒔𝒊𝒏𝒙</m:t>
                                      </m:r>
                                    </m:e>
                                  </m:rad>
                                </m:e>
                              </m:d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638502"/>
                <a:ext cx="5452997" cy="18135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5993210" y="3498632"/>
                <a:ext cx="5735673" cy="9273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000" b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kumimoji="1"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kumimoji="1"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kumimoji="1"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kumimoji="1"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𝒕𝒂𝒏𝒙</m:t>
                              </m:r>
                              <m:r>
                                <a:rPr kumimoji="1"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𝒔𝒊𝒏𝒙</m:t>
                              </m:r>
                            </m:num>
                            <m:den>
                              <m:r>
                                <a:rPr kumimoji="1"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d>
                                <m:dPr>
                                  <m:ctrlPr>
                                    <a:rPr kumimoji="1"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CN" sz="20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0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kumimoji="1" lang="en-US" altLang="zh-CN" sz="20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kumimoji="1" lang="en-US" altLang="zh-CN" sz="20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0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func>
                      <m:limLow>
                        <m:limLowPr>
                          <m:ctrlPr>
                            <a:rPr kumimoji="1" lang="en-US" altLang="zh-CN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kumimoji="1" lang="en-US" altLang="zh-CN" sz="2000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kumimoji="1" lang="en-US" altLang="zh-CN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kumimoji="1" lang="en-US" altLang="zh-CN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kumimoji="1" lang="en-US" altLang="zh-CN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lim>
                      </m:limLow>
                      <m:f>
                        <m:fPr>
                          <m:ctrlPr>
                            <a:rPr kumimoji="1" lang="en-US" altLang="zh-CN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d>
                            <m:dPr>
                              <m:ctrlPr>
                                <a:rPr kumimoji="1"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kumimoji="1"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kumimoji="1"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𝒕𝒂𝒏𝒙</m:t>
                                  </m:r>
                                </m:e>
                              </m:rad>
                              <m:r>
                                <a:rPr kumimoji="1"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ad>
                                <m:radPr>
                                  <m:degHide m:val="on"/>
                                  <m:ctrlPr>
                                    <a:rPr kumimoji="1"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kumimoji="1"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𝒔𝒊𝒏𝒙</m:t>
                                  </m:r>
                                </m:e>
                              </m:rad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3210" y="3498632"/>
                <a:ext cx="5735673" cy="92730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5993210" y="4398731"/>
                <a:ext cx="2361929" cy="6717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000" b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kumimoji="1"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kumimoji="1"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kumimoji="1"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kumimoji="1"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𝒕𝒂𝒏𝒙</m:t>
                              </m:r>
                              <m:r>
                                <a:rPr kumimoji="1"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𝒔𝒊𝒏𝒙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zh-CN" sz="20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kumimoji="1" lang="en-US" altLang="zh-CN" sz="20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3210" y="4398731"/>
                <a:ext cx="2361929" cy="6717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8178970" y="4352693"/>
                <a:ext cx="2467150" cy="7178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000" b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kumimoji="1"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kumimoji="1"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kumimoji="1"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kumimoji="1"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0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𝒔𝒆𝒄</m:t>
                                  </m:r>
                                </m:e>
                                <m:sup>
                                  <m:r>
                                    <a:rPr kumimoji="1"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kumimoji="1"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kumimoji="1"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𝒄𝒐𝒔</m:t>
                              </m:r>
                              <m:r>
                                <a:rPr kumimoji="1"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zh-CN" sz="20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0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  <m:r>
                                    <a:rPr kumimoji="1"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kumimoji="1" lang="en-US" altLang="zh-CN" sz="20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970" y="4352693"/>
                <a:ext cx="2467150" cy="71782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5993210" y="5206754"/>
                <a:ext cx="2663230" cy="7051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000" b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kumimoji="1"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kumimoji="1"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kumimoji="1"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kumimoji="1"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kumimoji="1"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1" lang="en-US" altLang="zh-CN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𝒄𝒐𝒔</m:t>
                                  </m:r>
                                </m:e>
                                <m:sup>
                                  <m:r>
                                    <a:rPr kumimoji="1" lang="en-US" altLang="zh-CN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kumimoji="1"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zh-CN" sz="20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0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  <m:r>
                                    <a:rPr kumimoji="1"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kumimoji="1" lang="en-US" altLang="zh-CN" sz="20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  <m:sSup>
                        <m:sSupPr>
                          <m:ctrlPr>
                            <a:rPr kumimoji="1" lang="en-US" altLang="zh-CN" sz="1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𝒔𝒆𝒄</m:t>
                          </m:r>
                        </m:e>
                        <m:sup>
                          <m:r>
                            <a:rPr kumimoji="1" lang="en-US" altLang="zh-CN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kumimoji="1" lang="en-US" altLang="zh-CN" sz="1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3210" y="5206754"/>
                <a:ext cx="2663230" cy="70519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8475452" y="5219386"/>
                <a:ext cx="2253759" cy="7051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000" b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kumimoji="1"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kumimoji="1"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kumimoji="1"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kumimoji="1"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sSup>
                                <m:sSupPr>
                                  <m:ctrlPr>
                                    <a:rPr kumimoji="1" lang="en-US" altLang="zh-CN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𝒄𝒐𝒔</m:t>
                                  </m:r>
                                </m:e>
                                <m:sup>
                                  <m:r>
                                    <a:rPr kumimoji="1" lang="en-US" altLang="zh-CN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kumimoji="1"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kumimoji="1" lang="en-US" altLang="zh-CN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𝒔𝒊𝒏𝒙</m:t>
                              </m:r>
                            </m:num>
                            <m:den>
                              <m:r>
                                <a:rPr kumimoji="1" lang="en-US" altLang="zh-CN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  <m:r>
                                <a:rPr kumimoji="1" lang="en-US" altLang="zh-CN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5452" y="5219386"/>
                <a:ext cx="2253759" cy="70519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6006489" y="6033443"/>
                <a:ext cx="768672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489" y="6033443"/>
                <a:ext cx="768672" cy="78380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606220" y="0"/>
            <a:ext cx="21435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b="1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第二节  洛必达法则</a:t>
            </a:r>
            <a:endParaRPr kumimoji="1" lang="zh-CN" altLang="en-US" b="1" dirty="0">
              <a:solidFill>
                <a:srgbClr val="7030A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48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7" grpId="0"/>
      <p:bldP spid="8" grpId="0"/>
      <p:bldP spid="9" grpId="0"/>
      <p:bldP spid="10" grpId="0"/>
      <p:bldP spid="11" grpId="0"/>
      <p:bldP spid="13" grpId="0" animBg="1"/>
      <p:bldP spid="14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0A3BEE-B4D5-41FD-B3D9-E248573D317E}" type="datetime11">
              <a:rPr lang="zh-CN" altLang="en-US" smtClean="0"/>
              <a:pPr>
                <a:defRPr/>
              </a:pPr>
              <a:t>16:22:12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919002" y="387997"/>
                <a:ext cx="5152116" cy="9636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CN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40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altLang="zh-CN" sz="240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b="1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𝒂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b="1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sup>
                                      </m:sSup>
                                      <m:r>
                                        <a:rPr lang="en-US" altLang="zh-CN" sz="2400" b="1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2400" b="1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b="1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𝒃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b="1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altLang="zh-CN" sz="2400" b="1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𝒄𝒔𝒄𝒙</m:t>
                              </m:r>
                            </m:sup>
                          </m:sSup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002" y="387997"/>
                <a:ext cx="5152116" cy="9636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 bwMode="auto">
          <a:xfrm>
            <a:off x="724138" y="639641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r>
              <a:rPr kumimoji="1" lang="zh-CN" altLang="en-US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endParaRPr kumimoji="1" lang="zh-CN" altLang="en-US" sz="2400" kern="0" dirty="0">
              <a:solidFill>
                <a:prstClr val="black">
                  <a:lumMod val="95000"/>
                  <a:lumOff val="5000"/>
                </a:prstClr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5" name="矩形 10"/>
          <p:cNvSpPr>
            <a:spLocks noChangeArrowheads="1"/>
          </p:cNvSpPr>
          <p:nvPr/>
        </p:nvSpPr>
        <p:spPr bwMode="auto">
          <a:xfrm>
            <a:off x="724138" y="1733326"/>
            <a:ext cx="884238" cy="461963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kern="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lang="zh-CN" altLang="en-US" sz="2400" b="0" kern="0" dirty="0" smtClean="0">
              <a:solidFill>
                <a:srgbClr val="00B050"/>
              </a:solidFill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724712" y="1374531"/>
                <a:ext cx="2840136" cy="9636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altLang="zh-CN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b="1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𝒂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b="1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sup>
                                      </m:sSup>
                                      <m:r>
                                        <a:rPr lang="en-US" altLang="zh-CN" sz="24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2400" b="1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b="1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𝒃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b="1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altLang="zh-CN" sz="24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𝒄𝒔𝒄𝒙</m:t>
                              </m:r>
                            </m:sup>
                          </m:sSup>
                          <m:r>
                            <a:rPr lang="en-US" altLang="zh-CN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</m:t>
                          </m:r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712" y="1374531"/>
                <a:ext cx="2840136" cy="9636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724712" y="2338193"/>
                <a:ext cx="2257413" cy="930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en-US" altLang="zh-CN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4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US" altLang="zh-CN" sz="24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𝑙𝑛</m:t>
                                  </m:r>
                                  <m:d>
                                    <m:dPr>
                                      <m:ctrlPr>
                                        <a:rPr lang="en-US" altLang="zh-CN" sz="240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altLang="zh-CN"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2400" b="1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𝒂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2400" b="1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zh-CN" sz="2400" b="1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zh-CN" sz="2400" b="1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2400" b="1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𝒃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2400" b="1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altLang="zh-CN" sz="2400" b="1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den>
                                      </m:f>
                                    </m:e>
                                  </m:d>
                                </m:num>
                                <m:den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𝑠𝑖𝑛𝑥</m:t>
                                  </m:r>
                                </m:den>
                              </m:f>
                            </m:e>
                          </m:func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712" y="2338193"/>
                <a:ext cx="2257413" cy="9305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724712" y="3324727"/>
                <a:ext cx="2763321" cy="11587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zh-CN" sz="240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altLang="zh-CN"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2400" b="1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𝒂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2400" b="1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zh-CN" sz="2400" b="1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𝒍𝒏𝒂</m:t>
                                          </m:r>
                                          <m:r>
                                            <a:rPr lang="en-US" altLang="zh-CN" sz="2400" b="1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zh-CN" sz="2400" b="1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2400" b="1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𝒃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2400" b="1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zh-CN" sz="2400" b="1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𝒍𝒏𝒃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2400" b="1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den>
                                      </m:f>
                                    </m:e>
                                  </m:d>
                                </m:num>
                                <m:den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altLang="zh-CN" sz="240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altLang="zh-CN"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2400" b="1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𝒂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2400" b="1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zh-CN" sz="2400" b="1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zh-CN" sz="2400" b="1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2400" b="1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𝒃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2400" b="1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altLang="zh-CN" sz="2400" b="1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den>
                                      </m:f>
                                    </m:e>
                                  </m:d>
                                </m:den>
                              </m:f>
                            </m:e>
                          </m:func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712" y="3324727"/>
                <a:ext cx="2763321" cy="11587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696691" y="4957207"/>
                <a:ext cx="1156727" cy="512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𝒂𝒃</m:t>
                          </m:r>
                        </m:e>
                      </m:ra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691" y="4957207"/>
                <a:ext cx="1156727" cy="5128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 bwMode="auto">
          <a:xfrm>
            <a:off x="7071118" y="639640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r>
              <a:rPr kumimoji="1" lang="zh-CN" altLang="en-US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14</a:t>
            </a:r>
            <a:endParaRPr kumimoji="1" lang="zh-CN" altLang="en-US" sz="2400" kern="0" dirty="0">
              <a:solidFill>
                <a:prstClr val="black">
                  <a:lumMod val="95000"/>
                  <a:lumOff val="5000"/>
                </a:prstClr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8045434" y="410869"/>
                <a:ext cx="2708818" cy="7614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𝑠𝑖𝑛𝑥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sz="240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altLang="zh-CN" sz="24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sup>
                          </m:sSup>
                          <m:r>
                            <a:rPr lang="en-US" altLang="zh-CN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</m:t>
                          </m:r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434" y="410869"/>
                <a:ext cx="2708818" cy="7614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0"/>
          <p:cNvSpPr>
            <a:spLocks noChangeArrowheads="1"/>
          </p:cNvSpPr>
          <p:nvPr/>
        </p:nvSpPr>
        <p:spPr bwMode="auto">
          <a:xfrm>
            <a:off x="7071118" y="1523222"/>
            <a:ext cx="884238" cy="461963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kern="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lang="zh-CN" altLang="en-US" sz="2400" b="0" kern="0" dirty="0" smtClean="0">
              <a:solidFill>
                <a:srgbClr val="00B050"/>
              </a:solidFill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8045434" y="1374531"/>
                <a:ext cx="2708818" cy="7614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𝑠𝑖𝑛𝑥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sz="240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altLang="zh-CN" sz="24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sup>
                          </m:sSup>
                          <m:r>
                            <a:rPr lang="en-US" altLang="zh-CN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</m:t>
                          </m:r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434" y="1374531"/>
                <a:ext cx="2708818" cy="7614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7852027" y="2319523"/>
                <a:ext cx="2450543" cy="6907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en-US" altLang="zh-CN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4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US" altLang="zh-CN" sz="24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𝑙𝑛</m:t>
                                  </m:r>
                                  <m:d>
                                    <m:dPr>
                                      <m:ctrlPr>
                                        <a:rPr lang="en-US" altLang="zh-CN" sz="240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𝑠𝑖𝑛𝑥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240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b="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func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2027" y="2319523"/>
                <a:ext cx="2450543" cy="6907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7852027" y="3132412"/>
                <a:ext cx="2058256" cy="6907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𝑐𝑜𝑠𝑥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sz="240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𝑠𝑖𝑛𝑥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sz="240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func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2027" y="3132412"/>
                <a:ext cx="2058256" cy="6907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7852027" y="4157517"/>
                <a:ext cx="9072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2027" y="4157517"/>
                <a:ext cx="907236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606220" y="0"/>
            <a:ext cx="21435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b="1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第二节  洛必达法则</a:t>
            </a:r>
            <a:endParaRPr kumimoji="1" lang="zh-CN" altLang="en-US" b="1" dirty="0">
              <a:solidFill>
                <a:srgbClr val="7030A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621665" y="5656950"/>
            <a:ext cx="5423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注意综合运用极限运算的各种方法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71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6" grpId="0"/>
      <p:bldP spid="7" grpId="0"/>
      <p:bldP spid="8" grpId="0"/>
      <p:bldP spid="9" grpId="0"/>
      <p:bldP spid="10" grpId="0" animBg="1"/>
      <p:bldP spid="12" grpId="0"/>
      <p:bldP spid="13" grpId="0" animBg="1"/>
      <p:bldP spid="14" grpId="0"/>
      <p:bldP spid="15" grpId="0"/>
      <p:bldP spid="16" grpId="0"/>
      <p:bldP spid="17" grpId="0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Oval 2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2667000" y="2255838"/>
            <a:ext cx="6248400" cy="4572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C2C2FF"/>
                    </a:gs>
                    <a:gs pos="100000">
                      <a:srgbClr val="0000FF"/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203" name="Oval 3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2667000" y="2957513"/>
            <a:ext cx="6248400" cy="4572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C2C2FF"/>
                    </a:gs>
                    <a:gs pos="100000">
                      <a:srgbClr val="0000FF"/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accent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/>
              <a:t> </a:t>
            </a:r>
          </a:p>
        </p:txBody>
      </p:sp>
      <p:sp>
        <p:nvSpPr>
          <p:cNvPr id="51204" name="Oval 4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2667000" y="4419600"/>
            <a:ext cx="6248400" cy="4572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C2C2FF"/>
                    </a:gs>
                    <a:gs pos="100000">
                      <a:srgbClr val="0000FF"/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205" name="Oval 5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2667000" y="5181600"/>
            <a:ext cx="6248400" cy="4572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C2C2FF"/>
                    </a:gs>
                    <a:gs pos="100000">
                      <a:srgbClr val="0000FF"/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206" name="Oval 6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2654300" y="3690938"/>
            <a:ext cx="6248400" cy="4572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C2C2FF"/>
                    </a:gs>
                    <a:gs pos="100000">
                      <a:srgbClr val="0000FF"/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207" name="AutoShape 7">
            <a:hlinkClick r:id="rId7" action="ppaction://hlinkpres?slideindex=9&amp;slidetitle=没有幻灯片标题"/>
          </p:cNvPr>
          <p:cNvSpPr>
            <a:spLocks noChangeArrowheads="1"/>
          </p:cNvSpPr>
          <p:nvPr/>
        </p:nvSpPr>
        <p:spPr bwMode="auto">
          <a:xfrm>
            <a:off x="9499600" y="6159500"/>
            <a:ext cx="639763" cy="304800"/>
          </a:xfrm>
          <a:prstGeom prst="flowChartAlternateProcess">
            <a:avLst/>
          </a:prstGeom>
          <a:noFill/>
          <a:ln>
            <a:noFill/>
          </a:ln>
          <a:effectLst>
            <a:prstShdw prst="shdw17" dist="17961" dir="2700000">
              <a:srgbClr val="00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FF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1" lang="zh-CN" altLang="zh-CN" sz="2000">
              <a:latin typeface="Times New Roman" panose="02020603050405020304" pitchFamily="18" charset="0"/>
            </a:endParaRPr>
          </a:p>
        </p:txBody>
      </p:sp>
      <p:sp>
        <p:nvSpPr>
          <p:cNvPr id="51208" name="AutoShape 8">
            <a:hlinkClick r:id="rId8"/>
          </p:cNvPr>
          <p:cNvSpPr>
            <a:spLocks noChangeArrowheads="1"/>
          </p:cNvSpPr>
          <p:nvPr/>
        </p:nvSpPr>
        <p:spPr bwMode="auto">
          <a:xfrm>
            <a:off x="8593138" y="6172200"/>
            <a:ext cx="639762" cy="304800"/>
          </a:xfrm>
          <a:prstGeom prst="flowChartAlternateProcess">
            <a:avLst/>
          </a:prstGeom>
          <a:noFill/>
          <a:ln>
            <a:noFill/>
          </a:ln>
          <a:effectLst>
            <a:prstShdw prst="shdw17" dist="17961" dir="2700000">
              <a:srgbClr val="00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FF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1" lang="zh-CN" altLang="zh-CN" sz="2000">
              <a:latin typeface="Times New Roman" panose="02020603050405020304" pitchFamily="18" charset="0"/>
            </a:endParaRPr>
          </a:p>
        </p:txBody>
      </p:sp>
      <p:sp>
        <p:nvSpPr>
          <p:cNvPr id="51209" name="Text Box 9"/>
          <p:cNvSpPr txBox="1">
            <a:spLocks noChangeArrowheads="1"/>
          </p:cNvSpPr>
          <p:nvPr/>
        </p:nvSpPr>
        <p:spPr bwMode="auto">
          <a:xfrm>
            <a:off x="3050381" y="2235200"/>
            <a:ext cx="6769100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2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  </a:t>
            </a:r>
            <a:r>
              <a:rPr kumimoji="1" lang="zh-CN" altLang="en-US" sz="32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一、问题的提出</a:t>
            </a: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32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  二</a:t>
            </a:r>
            <a:r>
              <a:rPr kumimoji="1" lang="zh-CN" altLang="en-US" sz="3200" b="1" dirty="0" smtClean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、</a:t>
            </a:r>
            <a:r>
              <a:rPr kumimoji="1" lang="zh-CN" altLang="en-US" sz="3200" b="1" dirty="0">
                <a:solidFill>
                  <a:srgbClr val="44546A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泰勒中值定理</a:t>
            </a:r>
            <a:endParaRPr kumimoji="1" lang="zh-CN" altLang="en-US" sz="3200" b="1" dirty="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0" eaLnBrk="1" hangingPunct="1">
              <a:spcBef>
                <a:spcPct val="50000"/>
              </a:spcBef>
            </a:pPr>
            <a:r>
              <a:rPr kumimoji="1" lang="zh-CN" altLang="en-US" sz="32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  三</a:t>
            </a:r>
            <a:r>
              <a:rPr kumimoji="1" lang="zh-CN" altLang="en-US" sz="3200" b="1" dirty="0" smtClean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、</a:t>
            </a:r>
            <a:r>
              <a:rPr kumimoji="1" lang="zh-CN" altLang="en-US" sz="3200" b="1" dirty="0">
                <a:solidFill>
                  <a:srgbClr val="44546A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简单</a:t>
            </a:r>
            <a:r>
              <a:rPr kumimoji="1" lang="zh-CN" altLang="en-US" sz="3200" b="1" dirty="0" smtClean="0">
                <a:solidFill>
                  <a:srgbClr val="44546A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应用</a:t>
            </a:r>
            <a:endParaRPr kumimoji="1" lang="en-US" altLang="zh-CN" sz="3200" b="1" dirty="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1211" name="Rectangle 17"/>
          <p:cNvSpPr>
            <a:spLocks noChangeArrowheads="1"/>
          </p:cNvSpPr>
          <p:nvPr/>
        </p:nvSpPr>
        <p:spPr bwMode="auto">
          <a:xfrm>
            <a:off x="3564731" y="1030228"/>
            <a:ext cx="442753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3600" b="1" dirty="0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第三节  泰勒公式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0E519C1-CEE6-4FB0-838B-C63513A5F27B}" type="datetime11">
              <a:rPr lang="zh-CN" altLang="en-US"/>
              <a:pPr>
                <a:defRPr/>
              </a:pPr>
              <a:t>16:22:12</a:t>
            </a:fld>
            <a:endParaRPr lang="en-US" altLang="zh-CN"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D5391E-7BE1-4A8A-B98E-E5862A5B015A}" type="datetime11">
              <a:rPr lang="zh-CN" altLang="en-US"/>
              <a:pPr>
                <a:defRPr/>
              </a:pPr>
              <a:t>16:22:12</a:t>
            </a:fld>
            <a:endParaRPr lang="en-US" altLang="zh-CN"/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89348" y="520701"/>
            <a:ext cx="2749757" cy="46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kumimoji="1"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一、问题的提出</a:t>
            </a:r>
          </a:p>
        </p:txBody>
      </p:sp>
      <p:graphicFrame>
        <p:nvGraphicFramePr>
          <p:cNvPr id="25088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4650171"/>
              </p:ext>
            </p:extLst>
          </p:nvPr>
        </p:nvGraphicFramePr>
        <p:xfrm>
          <a:off x="2403475" y="1139826"/>
          <a:ext cx="7154863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04" name="文档" r:id="rId3" imgW="7372458" imgH="618958" progId="Word.Document.8">
                  <p:embed/>
                </p:oleObj>
              </mc:Choice>
              <mc:Fallback>
                <p:oleObj name="文档" r:id="rId3" imgW="7372458" imgH="618958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3475" y="1139826"/>
                        <a:ext cx="7154863" cy="620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88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8521289"/>
              </p:ext>
            </p:extLst>
          </p:nvPr>
        </p:nvGraphicFramePr>
        <p:xfrm>
          <a:off x="2403475" y="2535239"/>
          <a:ext cx="6977063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05" name="文档" r:id="rId5" imgW="7010516" imgH="666917" progId="Word.Document.8">
                  <p:embed/>
                </p:oleObj>
              </mc:Choice>
              <mc:Fallback>
                <p:oleObj name="文档" r:id="rId5" imgW="7010516" imgH="66691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3475" y="2535239"/>
                        <a:ext cx="6977063" cy="687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88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3327822"/>
              </p:ext>
            </p:extLst>
          </p:nvPr>
        </p:nvGraphicFramePr>
        <p:xfrm>
          <a:off x="2403475" y="4620039"/>
          <a:ext cx="7791450" cy="918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06" name="文档" r:id="rId7" imgW="7944002" imgH="933476" progId="Word.Document.8">
                  <p:embed/>
                </p:oleObj>
              </mc:Choice>
              <mc:Fallback>
                <p:oleObj name="文档" r:id="rId7" imgW="7944002" imgH="933476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3475" y="4620039"/>
                        <a:ext cx="7791450" cy="9187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88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1233553"/>
              </p:ext>
            </p:extLst>
          </p:nvPr>
        </p:nvGraphicFramePr>
        <p:xfrm>
          <a:off x="5695950" y="1825626"/>
          <a:ext cx="3352800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07" name="文档" r:id="rId9" imgW="3562516" imgH="581076" progId="Word.Document.8">
                  <p:embed/>
                </p:oleObj>
              </mc:Choice>
              <mc:Fallback>
                <p:oleObj name="文档" r:id="rId9" imgW="3562516" imgH="581076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5950" y="1825626"/>
                        <a:ext cx="3352800" cy="544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88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0032694"/>
              </p:ext>
            </p:extLst>
          </p:nvPr>
        </p:nvGraphicFramePr>
        <p:xfrm>
          <a:off x="2495550" y="4035426"/>
          <a:ext cx="6376988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08" name="公式" r:id="rId11" imgW="6353258" imgH="409742" progId="Equation.3">
                  <p:embed/>
                </p:oleObj>
              </mc:Choice>
              <mc:Fallback>
                <p:oleObj name="公式" r:id="rId11" imgW="6353258" imgH="409742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5550" y="4035426"/>
                        <a:ext cx="6376988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88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4102253"/>
              </p:ext>
            </p:extLst>
          </p:nvPr>
        </p:nvGraphicFramePr>
        <p:xfrm>
          <a:off x="2425700" y="1827214"/>
          <a:ext cx="4230688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09" name="文档" r:id="rId13" imgW="4353030" imgH="638072" progId="Word.Document.8">
                  <p:embed/>
                </p:oleObj>
              </mc:Choice>
              <mc:Fallback>
                <p:oleObj name="文档" r:id="rId13" imgW="4353030" imgH="638072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5700" y="1827214"/>
                        <a:ext cx="4230688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89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7183331"/>
              </p:ext>
            </p:extLst>
          </p:nvPr>
        </p:nvGraphicFramePr>
        <p:xfrm>
          <a:off x="2336800" y="3273426"/>
          <a:ext cx="7021513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10" name="文档" r:id="rId15" imgW="7010516" imgH="752411" progId="Word.Document.8">
                  <p:embed/>
                </p:oleObj>
              </mc:Choice>
              <mc:Fallback>
                <p:oleObj name="文档" r:id="rId15" imgW="7010516" imgH="752411" progId="Word.Document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6800" y="3273426"/>
                        <a:ext cx="7021513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721638" y="0"/>
            <a:ext cx="19127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b="1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第三节  泰勒公式</a:t>
            </a:r>
            <a:endParaRPr kumimoji="1" lang="zh-CN" altLang="en-US" b="1" dirty="0">
              <a:solidFill>
                <a:srgbClr val="7030A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2272278" y="5229639"/>
            <a:ext cx="1524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不足</a:t>
            </a:r>
            <a:r>
              <a:rPr kumimoji="1" lang="en-US" altLang="zh-CN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  <a:endParaRPr kumimoji="1" lang="en-US" altLang="zh-CN" sz="4400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2253228" y="5934489"/>
            <a:ext cx="1676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问题</a:t>
            </a: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  <a:endParaRPr kumimoji="1" lang="en-US" altLang="zh-CN" sz="4000" b="1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1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1188278"/>
              </p:ext>
            </p:extLst>
          </p:nvPr>
        </p:nvGraphicFramePr>
        <p:xfrm>
          <a:off x="3415278" y="5910908"/>
          <a:ext cx="61150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11" name="文档" r:id="rId17" imgW="6229372" imgH="657186" progId="Word.Document.8">
                  <p:embed/>
                </p:oleObj>
              </mc:Choice>
              <mc:Fallback>
                <p:oleObj name="文档" r:id="rId17" imgW="6229372" imgH="657186" progId="Word.Document.8">
                  <p:embed/>
                  <p:pic>
                    <p:nvPicPr>
                      <p:cNvPr id="25293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5278" y="5910908"/>
                        <a:ext cx="6115050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3415278" y="5229639"/>
            <a:ext cx="4724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 b="1">
                <a:latin typeface="Times New Roman" panose="02020603050405020304" pitchFamily="18" charset="0"/>
              </a:rPr>
              <a:t>1</a:t>
            </a:r>
            <a:r>
              <a:rPr kumimoji="1" lang="zh-CN" altLang="en-US" sz="2800" b="1">
                <a:latin typeface="Times New Roman" panose="02020603050405020304" pitchFamily="18" charset="0"/>
              </a:rPr>
              <a:t>、精确度不高；</a:t>
            </a:r>
          </a:p>
        </p:txBody>
      </p:sp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6234678" y="5229639"/>
            <a:ext cx="3505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 b="1">
                <a:latin typeface="Times New Roman" panose="02020603050405020304" pitchFamily="18" charset="0"/>
              </a:rPr>
              <a:t>2</a:t>
            </a:r>
            <a:r>
              <a:rPr kumimoji="1" lang="zh-CN" altLang="en-US" sz="2800" b="1">
                <a:latin typeface="Times New Roman" panose="02020603050405020304" pitchFamily="18" charset="0"/>
              </a:rPr>
              <a:t>、误差不能估计</a:t>
            </a:r>
            <a:r>
              <a:rPr kumimoji="1" lang="en-US" altLang="zh-CN" sz="2800" b="1"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698064" y="5963212"/>
            <a:ext cx="2993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而且还比较容易计算</a:t>
            </a:r>
            <a:endParaRPr lang="zh-CN" altLang="en-US" sz="2400" b="1" dirty="0"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0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0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0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50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50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50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50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1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75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utoUpdateAnimBg="0"/>
      <p:bldP spid="16" grpId="0" autoUpdateAnimBg="0"/>
      <p:bldP spid="17" grpId="0" autoUpdateAnimBg="0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0A3BEE-B4D5-41FD-B3D9-E248573D317E}" type="datetime11">
              <a:rPr lang="zh-CN" altLang="en-US" smtClean="0"/>
              <a:pPr>
                <a:defRPr/>
              </a:pPr>
              <a:t>16:22:12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716064" y="1077238"/>
                <a:ext cx="948220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/>
                  <a:t>在所有函数中，多项式是比较容易计算的。有没有可能用多项式函数来近似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400" dirty="0" smtClean="0"/>
                  <a:t>？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064" y="1077238"/>
                <a:ext cx="9482203" cy="830997"/>
              </a:xfrm>
              <a:prstGeom prst="rect">
                <a:avLst/>
              </a:prstGeom>
              <a:blipFill>
                <a:blip r:embed="rId2"/>
                <a:stretch>
                  <a:fillRect l="-1029" t="-5882" b="-139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889348" y="520701"/>
            <a:ext cx="2749757" cy="46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smtClean="0">
                <a:latin typeface="黑体" panose="02010609060101010101" pitchFamily="49" charset="-122"/>
                <a:ea typeface="黑体" panose="02010609060101010101" pitchFamily="49" charset="-122"/>
              </a:rPr>
              <a:t>一、问题的提出</a:t>
            </a:r>
            <a:endParaRPr kumimoji="1" lang="zh-CN" altLang="en-US" sz="24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716064" y="2158683"/>
                <a:ext cx="58124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如果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zh-CN" altLang="en-US" sz="2400" i="0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sz="2400" i="0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zh-CN" alt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 i="0" dirty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400" i="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zh-CN" altLang="en-US" sz="2400" i="0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zh-CN" altLang="en-US" sz="2400" i="0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zh-CN" alt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2400" i="0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sz="2400" i="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zh-CN" altLang="en-US" sz="2400" i="0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064" y="2158683"/>
                <a:ext cx="5812425" cy="461665"/>
              </a:xfrm>
              <a:prstGeom prst="rect">
                <a:avLst/>
              </a:prstGeom>
              <a:blipFill>
                <a:blip r:embed="rId3"/>
                <a:stretch>
                  <a:fillRect l="-1679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716064" y="2870796"/>
                <a:ext cx="34495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064" y="2870796"/>
                <a:ext cx="3449534" cy="369332"/>
              </a:xfrm>
              <a:prstGeom prst="rect">
                <a:avLst/>
              </a:prstGeom>
              <a:blipFill>
                <a:blip r:embed="rId4"/>
                <a:stretch>
                  <a:fillRect l="-2478" b="-360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716064" y="3490576"/>
                <a:ext cx="17592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064" y="3490576"/>
                <a:ext cx="1759200" cy="369332"/>
              </a:xfrm>
              <a:prstGeom prst="rect">
                <a:avLst/>
              </a:prstGeom>
              <a:blipFill>
                <a:blip r:embed="rId5"/>
                <a:stretch>
                  <a:fillRect l="-5556" r="-1042" b="-3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668454" y="4110356"/>
                <a:ext cx="16359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zh-CN" altLang="en-US" sz="2400" i="0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8454" y="4110356"/>
                <a:ext cx="1635961" cy="461665"/>
              </a:xfrm>
              <a:prstGeom prst="rect">
                <a:avLst/>
              </a:prstGeom>
              <a:blipFill>
                <a:blip r:embed="rId6"/>
                <a:stretch>
                  <a:fillRect l="-3358"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617735" y="4730136"/>
                <a:ext cx="18169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735" y="4730136"/>
                <a:ext cx="1816972" cy="461665"/>
              </a:xfrm>
              <a:prstGeom prst="rect">
                <a:avLst/>
              </a:prstGeom>
              <a:blipFill>
                <a:blip r:embed="rId7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487547" y="4087123"/>
                <a:ext cx="172143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400" i="0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547" y="4087123"/>
                <a:ext cx="1721433" cy="461665"/>
              </a:xfrm>
              <a:prstGeom prst="rect">
                <a:avLst/>
              </a:prstGeom>
              <a:blipFill>
                <a:blip r:embed="rId8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5487547" y="4706903"/>
                <a:ext cx="18169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547" y="4706903"/>
                <a:ext cx="1816972" cy="461665"/>
              </a:xfrm>
              <a:prstGeom prst="rect">
                <a:avLst/>
              </a:prstGeom>
              <a:blipFill>
                <a:blip r:embed="rId9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5263576" y="3375010"/>
                <a:ext cx="2264913" cy="7233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400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3576" y="3375010"/>
                <a:ext cx="2264913" cy="7233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1668454" y="5442249"/>
                <a:ext cx="6895862" cy="806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zh-CN" altLang="en-US" sz="240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zh-CN" alt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zh-CN" altLang="en-US" sz="240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400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zh-CN" alt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40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400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zh-CN" altLang="en-US" sz="24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8454" y="5442249"/>
                <a:ext cx="6895862" cy="8066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721638" y="0"/>
            <a:ext cx="19127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b="1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第三节  泰勒公式</a:t>
            </a:r>
            <a:endParaRPr kumimoji="1" lang="zh-CN" altLang="en-US" b="1" dirty="0">
              <a:solidFill>
                <a:srgbClr val="7030A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215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0A3BEE-B4D5-41FD-B3D9-E248573D317E}" type="datetime11">
              <a:rPr lang="zh-CN" altLang="en-US" smtClean="0"/>
              <a:pPr>
                <a:defRPr/>
              </a:pPr>
              <a:t>16:22:13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716064" y="1077238"/>
                <a:ext cx="948220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/>
                  <a:t>假设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400" dirty="0" smtClean="0"/>
                  <a:t>在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dirty="0" smtClean="0"/>
                  <a:t>附近存在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sz="2400" dirty="0" smtClean="0"/>
                  <a:t>阶导数，并且可以用</a:t>
                </a:r>
                <a:r>
                  <a:rPr lang="zh-CN" altLang="en-US" sz="2400" dirty="0" smtClean="0">
                    <a:solidFill>
                      <a:prstClr val="black"/>
                    </a:solidFill>
                  </a:rPr>
                  <a:t>多项式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函数</a:t>
                </a:r>
                <a:endParaRPr lang="en-US" altLang="zh-CN" sz="2400" i="1" dirty="0" smtClean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sz="24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40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zh-CN" altLang="en-US" sz="24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240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sz="2400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sSub>
                      <m:sSub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sSup>
                      <m:sSup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240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sz="2400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zh-CN" sz="2400" b="0" i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zh-CN" altLang="en-US" sz="2400" dirty="0" smtClean="0"/>
                  <a:t>来近似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dirty="0" smtClean="0"/>
                  <a:t>.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064" y="1077238"/>
                <a:ext cx="9482203" cy="830997"/>
              </a:xfrm>
              <a:prstGeom prst="rect">
                <a:avLst/>
              </a:prstGeom>
              <a:blipFill>
                <a:blip r:embed="rId2"/>
                <a:stretch>
                  <a:fillRect l="-1029" t="-8088" r="-64" b="-169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860113" y="2620348"/>
                <a:ext cx="64947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zh-CN" alt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sSup>
                        <m:sSupPr>
                          <m:ctrlPr>
                            <a:rPr lang="zh-CN" alt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40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400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400" b="0" i="0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113" y="2620348"/>
                <a:ext cx="6494747" cy="369332"/>
              </a:xfrm>
              <a:prstGeom prst="rect">
                <a:avLst/>
              </a:prstGeom>
              <a:blipFill>
                <a:blip r:embed="rId3"/>
                <a:stretch>
                  <a:fillRect l="-1595" b="-1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630464" y="1938026"/>
                <a:ext cx="8308300" cy="5409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40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40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，</m:t>
                    </m:r>
                    <m:sSubSup>
                      <m:sSubSup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40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dirty="0" smtClean="0"/>
                  <a:t>，</a:t>
                </a:r>
                <a:r>
                  <a:rPr lang="en-US" altLang="zh-CN" sz="2400" dirty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zh-CN" altLang="en-US" sz="2400" dirty="0" smtClean="0"/>
                  <a:t> ，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40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464" y="1938026"/>
                <a:ext cx="8308300" cy="540917"/>
              </a:xfrm>
              <a:prstGeom prst="rect">
                <a:avLst/>
              </a:prstGeom>
              <a:blipFill>
                <a:blip r:embed="rId4"/>
                <a:stretch>
                  <a:fillRect b="-19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1709649" y="2017278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00B050"/>
                </a:solidFill>
              </a:rPr>
              <a:t>应该有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784246" y="3277634"/>
                <a:ext cx="57722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  <m:d>
                        <m:d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zh-CN" alt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  <m:r>
                            <a:rPr lang="en-US" altLang="zh-CN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sSup>
                        <m:sSupPr>
                          <m:ctrlPr>
                            <a:rPr lang="zh-CN" alt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40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400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4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246" y="3277634"/>
                <a:ext cx="5772221" cy="369332"/>
              </a:xfrm>
              <a:prstGeom prst="rect">
                <a:avLst/>
              </a:prstGeom>
              <a:blipFill>
                <a:blip r:embed="rId5"/>
                <a:stretch>
                  <a:fillRect l="-739" b="-3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740405" y="4285065"/>
                <a:ext cx="2291140" cy="5409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  <m:r>
                            <a:rPr lang="en-US" altLang="zh-CN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405" y="4285065"/>
                <a:ext cx="2291140" cy="5409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997388" y="3801685"/>
                <a:ext cx="3658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388" y="3801685"/>
                <a:ext cx="36580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784246" y="4954685"/>
                <a:ext cx="172143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400" i="0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246" y="4954685"/>
                <a:ext cx="1721433" cy="461665"/>
              </a:xfrm>
              <a:prstGeom prst="rect">
                <a:avLst/>
              </a:prstGeom>
              <a:blipFill>
                <a:blip r:embed="rId8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614347" y="4954684"/>
                <a:ext cx="18169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347" y="4954684"/>
                <a:ext cx="1816972" cy="461665"/>
              </a:xfrm>
              <a:prstGeom prst="rect">
                <a:avLst/>
              </a:prstGeom>
              <a:blipFill>
                <a:blip r:embed="rId9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5272206" y="4823846"/>
                <a:ext cx="2264913" cy="7233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400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206" y="4823846"/>
                <a:ext cx="2264913" cy="7233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8171189" y="4823846"/>
                <a:ext cx="2264913" cy="75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400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189" y="4823846"/>
                <a:ext cx="2264913" cy="75758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7638671" y="4971803"/>
                <a:ext cx="5325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8671" y="4971803"/>
                <a:ext cx="532518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89348" y="520701"/>
            <a:ext cx="2749757" cy="46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smtClean="0">
                <a:latin typeface="黑体" panose="02010609060101010101" pitchFamily="49" charset="-122"/>
                <a:ea typeface="黑体" panose="02010609060101010101" pitchFamily="49" charset="-122"/>
              </a:rPr>
              <a:t>一、问题的提出</a:t>
            </a:r>
            <a:endParaRPr kumimoji="1" lang="zh-CN" altLang="en-US" sz="24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740405" y="5469917"/>
                <a:ext cx="4276940" cy="11008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2400" i="1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sz="2400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sSup>
                            <m:sSupPr>
                              <m:ctrlPr>
                                <a:rPr lang="zh-CN" alt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CN" altLang="en-US" sz="2400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2400" i="1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sz="2400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405" y="5469917"/>
                <a:ext cx="4276940" cy="110087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721638" y="0"/>
            <a:ext cx="19127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b="1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第三节  泰勒公式</a:t>
            </a:r>
            <a:endParaRPr kumimoji="1" lang="zh-CN" altLang="en-US" b="1" dirty="0">
              <a:solidFill>
                <a:srgbClr val="7030A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876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10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3273425" y="596900"/>
            <a:ext cx="5892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sz="40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第一节  微分中值定理</a:t>
            </a:r>
          </a:p>
        </p:txBody>
      </p:sp>
      <p:sp>
        <p:nvSpPr>
          <p:cNvPr id="8195" name="Rectangle 12"/>
          <p:cNvSpPr>
            <a:spLocks noChangeArrowheads="1"/>
          </p:cNvSpPr>
          <p:nvPr/>
        </p:nvSpPr>
        <p:spPr bwMode="auto">
          <a:xfrm>
            <a:off x="5033963" y="1854200"/>
            <a:ext cx="22479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b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罗尔定理</a:t>
            </a:r>
          </a:p>
        </p:txBody>
      </p:sp>
      <p:sp>
        <p:nvSpPr>
          <p:cNvPr id="8196" name="Rectangle 15"/>
          <p:cNvSpPr>
            <a:spLocks noChangeArrowheads="1"/>
          </p:cNvSpPr>
          <p:nvPr/>
        </p:nvSpPr>
        <p:spPr bwMode="auto">
          <a:xfrm>
            <a:off x="4970463" y="2932113"/>
            <a:ext cx="347980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b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拉格朗日中值定理</a:t>
            </a:r>
          </a:p>
        </p:txBody>
      </p:sp>
      <p:sp>
        <p:nvSpPr>
          <p:cNvPr id="8197" name="Rectangle 18"/>
          <p:cNvSpPr>
            <a:spLocks noChangeArrowheads="1"/>
          </p:cNvSpPr>
          <p:nvPr/>
        </p:nvSpPr>
        <p:spPr bwMode="auto">
          <a:xfrm>
            <a:off x="5008563" y="4075113"/>
            <a:ext cx="2655887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b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柯西中值定理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B5A9BCB-4D7D-4A2A-A986-7CC10D23331E}" type="datetime11">
              <a:rPr lang="zh-CN" altLang="en-US"/>
              <a:pPr>
                <a:defRPr/>
              </a:pPr>
              <a:t>16:22:12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0A3BEE-B4D5-41FD-B3D9-E248573D317E}" type="datetime11">
              <a:rPr lang="zh-CN" altLang="en-US" smtClean="0"/>
              <a:pPr>
                <a:defRPr/>
              </a:pPr>
              <a:t>16:22:13</a:t>
            </a:fld>
            <a:endParaRPr lang="en-US" altLang="zh-CN"/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721638" y="0"/>
            <a:ext cx="19127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b="1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第三节  泰勒公式</a:t>
            </a:r>
            <a:endParaRPr kumimoji="1" lang="zh-CN" altLang="en-US" b="1" dirty="0">
              <a:solidFill>
                <a:srgbClr val="7030A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889348" y="520701"/>
            <a:ext cx="2749757" cy="46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二、泰勒中值定理</a:t>
            </a:r>
          </a:p>
        </p:txBody>
      </p:sp>
      <p:sp>
        <p:nvSpPr>
          <p:cNvPr id="5" name="Text Box 163"/>
          <p:cNvSpPr txBox="1">
            <a:spLocks noChangeArrowheads="1"/>
          </p:cNvSpPr>
          <p:nvPr/>
        </p:nvSpPr>
        <p:spPr bwMode="auto">
          <a:xfrm>
            <a:off x="721638" y="988457"/>
            <a:ext cx="1181100" cy="519113"/>
          </a:xfrm>
          <a:prstGeom prst="rect">
            <a:avLst/>
          </a:prstGeom>
          <a:gradFill flip="none" rotWithShape="1">
            <a:gsLst>
              <a:gs pos="0">
                <a:srgbClr val="85ADBC">
                  <a:lumMod val="67000"/>
                </a:srgbClr>
              </a:gs>
              <a:gs pos="72000">
                <a:srgbClr val="85ADBC">
                  <a:lumMod val="97000"/>
                  <a:lumOff val="3000"/>
                </a:srgbClr>
              </a:gs>
              <a:gs pos="100000">
                <a:srgbClr val="E5B440">
                  <a:lumMod val="40000"/>
                  <a:lumOff val="60000"/>
                </a:srgb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kumimoji="1" lang="zh-CN" altLang="en-US" sz="2800" b="1" kern="0" dirty="0" smtClean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定理</a:t>
            </a:r>
            <a:r>
              <a:rPr kumimoji="1" lang="en-US" altLang="zh-CN" sz="2800" b="1" kern="0" dirty="0" smtClean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endParaRPr kumimoji="1" lang="zh-CN" altLang="en-US" sz="2800" kern="0" dirty="0">
              <a:solidFill>
                <a:srgbClr val="7030A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975807" y="1049080"/>
                <a:ext cx="9281786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如果函数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处具有</a:t>
                </a: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 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阶导数，</a:t>
                </a:r>
                <a:r>
                  <a:rPr lang="zh-CN" altLang="en-US" sz="2400" kern="0" dirty="0" smtClean="0">
                    <a:solidFill>
                      <a:prstClr val="black"/>
                    </a:solidFill>
                    <a:latin typeface="微软雅黑"/>
                    <a:ea typeface="微软雅黑"/>
                  </a:rPr>
                  <a:t>那么存在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的一个邻域，</a:t>
                </a:r>
                <a:r>
                  <a:rPr lang="zh-CN" altLang="en-US" sz="2400" kern="0" dirty="0">
                    <a:solidFill>
                      <a:prstClr val="black"/>
                    </a:solidFill>
                    <a:latin typeface="微软雅黑"/>
                    <a:ea typeface="微软雅黑"/>
                  </a:rPr>
                  <a:t>对于该邻域内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的任一</a:t>
                </a: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，有 </a:t>
                </a: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807" y="1049080"/>
                <a:ext cx="9281786" cy="830997"/>
              </a:xfrm>
              <a:prstGeom prst="rect">
                <a:avLst/>
              </a:prstGeom>
              <a:blipFill>
                <a:blip r:embed="rId2"/>
                <a:stretch>
                  <a:fillRect l="-985" t="-5882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329840" y="1958545"/>
                <a:ext cx="9569885" cy="12688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zh-CN" altLang="en-US" sz="24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40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zh-CN" altLang="en-US" sz="24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d>
                          <m:d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sz="2400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240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sz="2400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sz="2400" i="1" dirty="0" smtClean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                                                   </m:t>
                    </m:r>
                    <m:r>
                      <a:rPr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sz="2400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240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sz="2400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zh-CN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840" y="1958545"/>
                <a:ext cx="9569885" cy="12688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1975807" y="353250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kern="0" dirty="0" smtClean="0">
                <a:solidFill>
                  <a:prstClr val="black"/>
                </a:solidFill>
                <a:latin typeface="微软雅黑"/>
                <a:ea typeface="微软雅黑"/>
              </a:rPr>
              <a:t>其中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290927" y="3469119"/>
                <a:ext cx="3142079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 sz="2400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en-US" sz="2400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400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40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927" y="3469119"/>
                <a:ext cx="3142079" cy="5091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721638" y="4041680"/>
            <a:ext cx="1120775" cy="522288"/>
          </a:xfrm>
          <a:prstGeom prst="rect">
            <a:avLst/>
          </a:prstGeom>
          <a:gradFill>
            <a:gsLst>
              <a:gs pos="59000">
                <a:srgbClr val="FFFFF4">
                  <a:lumMod val="75000"/>
                </a:srgbClr>
              </a:gs>
              <a:gs pos="85000">
                <a:srgbClr val="AFB591">
                  <a:lumMod val="75000"/>
                </a:srgbClr>
              </a:gs>
            </a:gsLst>
            <a:path path="rect">
              <a:fillToRect l="50000" t="50000" r="50000" b="50000"/>
            </a:path>
          </a:gradFill>
        </p:spPr>
        <p:txBody>
          <a:bodyPr>
            <a:spAutoFit/>
          </a:bodyPr>
          <a:lstStyle/>
          <a:p>
            <a:pPr defTabSz="60953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kern="0" dirty="0">
                <a:solidFill>
                  <a:srgbClr val="FF9500"/>
                </a:solidFill>
                <a:latin typeface="Arial"/>
                <a:ea typeface="微软雅黑"/>
              </a:rPr>
              <a:t>证明：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016193" y="4102303"/>
                <a:ext cx="31455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193" y="4102303"/>
                <a:ext cx="3145541" cy="461665"/>
              </a:xfrm>
              <a:prstGeom prst="rect">
                <a:avLst/>
              </a:prstGeom>
              <a:blipFill>
                <a:blip r:embed="rId5"/>
                <a:stretch>
                  <a:fillRect l="-581"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5599874" y="4032365"/>
                <a:ext cx="5237395" cy="5409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40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40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40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874" y="4032365"/>
                <a:ext cx="5237395" cy="5409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007874" y="4689615"/>
                <a:ext cx="7073475" cy="808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lang="zh-CN" alt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sz="2400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zh-CN" alt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zh-CN" altLang="en-US" sz="2400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400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zh-CN" altLang="en-US" sz="2400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zh-CN" altLang="en-US" sz="2400" i="1" dirty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400" i="1" dirty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zh-CN" altLang="en-US" sz="2400" dirty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sz="2400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p>
                            </m:sSup>
                          </m:den>
                        </m:f>
                      </m:e>
                    </m:func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lang="zh-CN" alt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sz="2400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zh-CN" alt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d>
                                  <m:dPr>
                                    <m:ctrlPr>
                                      <a:rPr lang="zh-CN" altLang="en-US" sz="2400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400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zh-CN" altLang="en-US" sz="2400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zh-CN" altLang="en-US" sz="2400" i="1" dirty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400" i="1" dirty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zh-CN" altLang="en-US" sz="2400" dirty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sz="2400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US" altLang="zh-CN" sz="2400" b="0" i="0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den>
                        </m:f>
                      </m:e>
                    </m:func>
                    <m:r>
                      <a:rPr lang="en-US" altLang="zh-CN" sz="2400" b="0" i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⋯=</m:t>
                    </m:r>
                    <m:func>
                      <m:func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lang="zh-CN" alt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sz="2400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sup>
                            </m:sSubSup>
                            <m:d>
                              <m:d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sz="24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func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874" y="4689615"/>
                <a:ext cx="7073475" cy="8083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2016193" y="5816197"/>
                <a:ext cx="71899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/>
                  <a:t>缺点：误差无法估计，特别是当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40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dirty="0" smtClean="0"/>
                  <a:t>比较大时。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193" y="5816197"/>
                <a:ext cx="7189939" cy="461665"/>
              </a:xfrm>
              <a:prstGeom prst="rect">
                <a:avLst/>
              </a:prstGeom>
              <a:blipFill>
                <a:blip r:embed="rId8"/>
                <a:stretch>
                  <a:fillRect l="-1357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799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6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6" grpId="0"/>
      <p:bldP spid="7" grpId="0"/>
      <p:bldP spid="8" grpId="0"/>
      <p:bldP spid="9" grpId="0"/>
      <p:bldP spid="10" grpId="0" animBg="1"/>
      <p:bldP spid="11" grpId="0"/>
      <p:bldP spid="12" grpId="0"/>
      <p:bldP spid="13" grpId="0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0A3BEE-B4D5-41FD-B3D9-E248573D317E}" type="datetime1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16:22:13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721638" y="0"/>
            <a:ext cx="19127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第三节  泰勒公式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889348" y="520701"/>
            <a:ext cx="2749757" cy="46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二、泰勒中值定理</a:t>
            </a:r>
          </a:p>
        </p:txBody>
      </p:sp>
      <p:sp>
        <p:nvSpPr>
          <p:cNvPr id="5" name="Text Box 163"/>
          <p:cNvSpPr txBox="1">
            <a:spLocks noChangeArrowheads="1"/>
          </p:cNvSpPr>
          <p:nvPr/>
        </p:nvSpPr>
        <p:spPr bwMode="auto">
          <a:xfrm>
            <a:off x="721638" y="988457"/>
            <a:ext cx="1181100" cy="519113"/>
          </a:xfrm>
          <a:prstGeom prst="rect">
            <a:avLst/>
          </a:prstGeom>
          <a:gradFill flip="none" rotWithShape="1">
            <a:gsLst>
              <a:gs pos="0">
                <a:srgbClr val="85ADBC">
                  <a:lumMod val="67000"/>
                </a:srgbClr>
              </a:gs>
              <a:gs pos="72000">
                <a:srgbClr val="85ADBC">
                  <a:lumMod val="97000"/>
                  <a:lumOff val="3000"/>
                </a:srgbClr>
              </a:gs>
              <a:gs pos="100000">
                <a:srgbClr val="E5B440">
                  <a:lumMod val="40000"/>
                  <a:lumOff val="60000"/>
                </a:srgb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定理</a:t>
            </a:r>
            <a:r>
              <a:rPr kumimoji="1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2</a:t>
            </a:r>
            <a:endParaRPr kumimoji="1" lang="zh-CN" altLang="en-US" sz="28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975807" y="1049080"/>
                <a:ext cx="9281786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如果函数</a:t>
                </a:r>
                <a14:m>
                  <m:oMath xmlns:m="http://schemas.openxmlformats.org/officeDocument/2006/math">
                    <m:r>
                      <a:rPr kumimoji="0" lang="zh-CN" alt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𝑓</m:t>
                    </m:r>
                    <m:d>
                      <m:dPr>
                        <m:ctrlP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</m:d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kern="0" dirty="0" smtClean="0">
                    <a:solidFill>
                      <a:prstClr val="black"/>
                    </a:solidFill>
                    <a:latin typeface="微软雅黑"/>
                    <a:ea typeface="微软雅黑"/>
                  </a:rPr>
                  <a:t>的某个</a:t>
                </a:r>
                <a:r>
                  <a:rPr lang="zh-CN" altLang="en-US" sz="2400" kern="0" dirty="0">
                    <a:solidFill>
                      <a:prstClr val="black"/>
                    </a:solidFill>
                    <a:latin typeface="微软雅黑"/>
                    <a:ea typeface="微软雅黑"/>
                  </a:rPr>
                  <a:t>邻域</a:t>
                </a:r>
                <a:r>
                  <a:rPr lang="zh-CN" altLang="en-US" sz="2400" kern="0" dirty="0" smtClean="0">
                    <a:solidFill>
                      <a:prstClr val="black"/>
                    </a:solidFill>
                    <a:latin typeface="微软雅黑"/>
                    <a:ea typeface="微软雅黑"/>
                  </a:rPr>
                  <a:t>内</a:t>
                </a:r>
                <a:r>
                  <a:rPr lang="zh-CN" altLang="en-US" sz="2400" kern="0" dirty="0">
                    <a:solidFill>
                      <a:prstClr val="black"/>
                    </a:solidFill>
                    <a:latin typeface="微软雅黑"/>
                    <a:ea typeface="微软雅黑"/>
                  </a:rPr>
                  <a:t>具有</a:t>
                </a:r>
                <a14:m>
                  <m:oMath xmlns:m="http://schemas.openxmlformats.org/officeDocument/2006/math">
                    <m:r>
                      <a:rPr kumimoji="0" lang="en-US" altLang="zh-CN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+1</m:t>
                    </m:r>
                  </m:oMath>
                </a14:m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 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阶导数，对于该邻域内的任一</a:t>
                </a:r>
                <a14:m>
                  <m:oMath xmlns:m="http://schemas.openxmlformats.org/officeDocument/2006/math">
                    <m:r>
                      <a:rPr kumimoji="0" lang="en-US" altLang="zh-CN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，有 </a:t>
                </a: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807" y="1049080"/>
                <a:ext cx="9281786" cy="830997"/>
              </a:xfrm>
              <a:prstGeom prst="rect">
                <a:avLst/>
              </a:prstGeom>
              <a:blipFill>
                <a:blip r:embed="rId2"/>
                <a:stretch>
                  <a:fillRect l="-985" t="-5882" r="-919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353821" y="1696040"/>
                <a:ext cx="9569885" cy="12688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𝑓</m:t>
                    </m:r>
                    <m:d>
                      <m:dPr>
                        <m:ctrlP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</m:d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zh-CN" alt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𝑓</m:t>
                    </m:r>
                    <m:d>
                      <m:dPr>
                        <m:ctrlP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zh-CN" alt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zh-CN" alt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p>
                      <m:sSupPr>
                        <m:ctrlPr>
                          <a:rPr kumimoji="0" lang="zh-CN" alt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𝑓</m:t>
                        </m:r>
                      </m:e>
                      <m:sup>
                        <m: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zh-CN" alt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zh-CN" alt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0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kumimoji="0" lang="zh-CN" alt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zh-CN" alt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  <m:r>
                          <a:rPr kumimoji="0" lang="zh-CN" altLang="en-US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sSub>
                          <m:sSubPr>
                            <m:ctrlPr>
                              <a:rPr kumimoji="0" lang="zh-CN" altLang="en-US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zh-CN" altLang="en-US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zh-CN" altLang="en-US" sz="24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f>
                      <m:f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zh-CN" alt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zh-CN" alt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𝑓</m:t>
                            </m:r>
                          </m:e>
                          <m:sup>
                            <m:r>
                              <a:rPr kumimoji="0" lang="zh-CN" alt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′′</m:t>
                            </m:r>
                          </m:sup>
                        </m:sSup>
                        <m:d>
                          <m:dPr>
                            <m:ctrlPr>
                              <a:rPr kumimoji="0" lang="zh-CN" alt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zh-CN" altLang="en-US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zh-CN" altLang="en-US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zh-CN" altLang="en-US" sz="24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kumimoji="0" lang="zh-CN" alt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zh-CN" altLang="en-US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zh-CN" altLang="en-US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  <m:r>
                              <a:rPr kumimoji="0" lang="zh-CN" altLang="en-US" sz="24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0" lang="zh-CN" altLang="en-US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zh-CN" altLang="en-US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zh-CN" altLang="en-US" sz="24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kumimoji="0" lang="zh-CN" altLang="en-US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</m:oMath>
                </a14:m>
                <a:r>
                  <a:rPr kumimoji="0" lang="en-US" altLang="zh-CN" sz="24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cs typeface="+mn-cs"/>
                  </a:rPr>
                  <a:t>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                                                                 ⋯+</m:t>
                    </m:r>
                    <m:f>
                      <m:f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zh-CN" alt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zh-CN" alt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𝑓</m:t>
                            </m:r>
                          </m:e>
                          <m:sup>
                            <m:d>
                              <m:dPr>
                                <m:ctrlP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ctrlPr>
                              <a:rPr kumimoji="0" lang="zh-CN" alt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zh-CN" altLang="en-US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zh-CN" altLang="en-US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zh-CN" altLang="en-US" sz="24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kumimoji="0" lang="zh-CN" alt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zh-CN" altLang="en-US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zh-CN" altLang="en-US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  <m:r>
                              <a:rPr kumimoji="0" lang="zh-CN" altLang="en-US" sz="24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0" lang="zh-CN" altLang="en-US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zh-CN" altLang="en-US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zh-CN" altLang="en-US" sz="24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kumimoji="0" lang="en-US" altLang="zh-CN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n</m:t>
                        </m:r>
                      </m:sup>
                    </m:sSup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zh-CN" alt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</m:d>
                  </m:oMath>
                </a14:m>
                <a:r>
                  <a:rPr kumimoji="0" lang="zh-CN" alt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821" y="1696040"/>
                <a:ext cx="9569885" cy="12688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2007874" y="3369605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其中</a:t>
            </a:r>
            <a:endParaRPr kumimoji="0" lang="zh-CN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246233" y="3140662"/>
                <a:ext cx="4061561" cy="751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zh-CN" altLang="en-US" sz="2400" i="1" dirty="0">
                                <a:solidFill>
                                  <a:srgbClr val="000000"/>
                                </a:solidFill>
                                <a:latin typeface="Arial"/>
                                <a:ea typeface="宋体"/>
                                <a:sym typeface="Symbol" panose="05050102010706020507" pitchFamily="18" charset="2"/>
                              </a:rPr>
                              <m:t></m:t>
                            </m:r>
                          </m:e>
                        </m:d>
                      </m:num>
                      <m:den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+1)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240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sz="2400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zh-CN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400" b="0" i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kumimoji="0" lang="zh-CN" alt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</a:t>
                </a: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6233" y="3140662"/>
                <a:ext cx="4061561" cy="7518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721638" y="4041680"/>
            <a:ext cx="1120775" cy="522288"/>
          </a:xfrm>
          <a:prstGeom prst="rect">
            <a:avLst/>
          </a:prstGeom>
          <a:gradFill>
            <a:gsLst>
              <a:gs pos="59000">
                <a:srgbClr val="FFFFF4">
                  <a:lumMod val="75000"/>
                </a:srgbClr>
              </a:gs>
              <a:gs pos="85000">
                <a:srgbClr val="AFB591">
                  <a:lumMod val="75000"/>
                </a:srgbClr>
              </a:gs>
            </a:gsLst>
            <a:path path="rect">
              <a:fillToRect l="50000" t="50000" r="50000" b="50000"/>
            </a:path>
          </a:gradFill>
        </p:spPr>
        <p:txBody>
          <a:bodyPr>
            <a:spAutoFit/>
          </a:bodyPr>
          <a:lstStyle/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95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证明：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016193" y="4102303"/>
                <a:ext cx="31455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</m:d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𝑓</m:t>
                    </m:r>
                    <m:d>
                      <m:dPr>
                        <m:ctrlP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</m:d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zh-CN" alt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</m:d>
                  </m:oMath>
                </a14:m>
                <a:r>
                  <a:rPr kumimoji="0" lang="zh-CN" alt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193" y="4102303"/>
                <a:ext cx="3145541" cy="461665"/>
              </a:xfrm>
              <a:prstGeom prst="rect">
                <a:avLst/>
              </a:prstGeom>
              <a:blipFill>
                <a:blip r:embed="rId5"/>
                <a:stretch>
                  <a:fillRect l="-581"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5599874" y="4032365"/>
                <a:ext cx="5237395" cy="5409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zh-CN" alt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zh-CN" altLang="en-US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zh-CN" altLang="en-US" sz="24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Sup>
                      <m:sSubSupPr>
                        <m:ctrlPr>
                          <a:rPr kumimoji="0" lang="zh-CN" alt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sub>
                      <m:sup>
                        <m: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zh-CN" altLang="en-US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zh-CN" altLang="en-US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zh-CN" altLang="en-US" sz="24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⋯=</m:t>
                    </m:r>
                    <m:sSubSup>
                      <m:sSubSupPr>
                        <m:ctrlPr>
                          <a:rPr kumimoji="0" lang="zh-CN" alt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sub>
                      <m:sup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zh-CN" altLang="en-US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zh-CN" altLang="en-US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zh-CN" altLang="en-US" sz="24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=0</m:t>
                    </m:r>
                  </m:oMath>
                </a14:m>
                <a:r>
                  <a:rPr kumimoji="0" lang="zh-CN" alt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874" y="4032365"/>
                <a:ext cx="5237395" cy="5409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093265" y="4603075"/>
                <a:ext cx="7912935" cy="8536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sz="2400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num>
                      <m:den>
                        <m:sSup>
                          <m:sSup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 sz="2400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en-US" sz="2400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400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40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US" altLang="zh-CN" sz="2400" b="0" i="0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−0</m:t>
                        </m:r>
                      </m:den>
                    </m:f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d>
                          <m:d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2400" i="1" dirty="0">
                                    <a:solidFill>
                                      <a:srgbClr val="000000"/>
                                    </a:solidFill>
                                    <a:latin typeface="Arial"/>
                                    <a:ea typeface="宋体"/>
                                    <a:sym typeface="Symbol" panose="05050102010706020507" pitchFamily="18" charset="2"/>
                                  </a:rPr>
                                  <m:t>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sSup>
                          <m:sSup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  <m:d>
                              <m:dPr>
                                <m:ctrlPr>
                                  <a:rPr lang="zh-CN" alt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i="1" dirty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zh-CN" altLang="en-US" sz="2400" i="1" dirty="0">
                                        <a:solidFill>
                                          <a:srgbClr val="000000"/>
                                        </a:solidFill>
                                        <a:latin typeface="Arial"/>
                                        <a:ea typeface="宋体"/>
                                        <a:sym typeface="Symbol" panose="05050102010706020507" pitchFamily="18" charset="2"/>
                                      </a:rPr>
                                      <m:t></m:t>
                                    </m:r>
                                  </m:e>
                                  <m:sub>
                                    <m:r>
                                      <a:rPr lang="en-US" altLang="zh-CN" sz="2400" b="0" i="1" dirty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sz="2400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en-US" sz="2400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400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40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</m:sSup>
                      </m:den>
                    </m:f>
                    <m:r>
                      <a:rPr kumimoji="0" lang="en-US" altLang="zh-CN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2400" i="1" dirty="0">
                                    <a:solidFill>
                                      <a:srgbClr val="000000"/>
                                    </a:solidFill>
                                    <a:latin typeface="Arial"/>
                                    <a:ea typeface="宋体"/>
                                    <a:sym typeface="Symbol" panose="05050102010706020507" pitchFamily="18" charset="2"/>
                                  </a:rPr>
                                  <m:t>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宋体"/>
                                    <a:sym typeface="Symbol" panose="05050102010706020507" pitchFamily="18" charset="2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+1)!</m:t>
                        </m:r>
                        <m:d>
                          <m:d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2400" i="1" dirty="0">
                                    <a:solidFill>
                                      <a:srgbClr val="000000"/>
                                    </a:solidFill>
                                    <a:latin typeface="Arial"/>
                                    <a:ea typeface="宋体"/>
                                    <a:sym typeface="Symbol" panose="05050102010706020507" pitchFamily="18" charset="2"/>
                                  </a:rPr>
                                  <m:t></m:t>
                                </m:r>
                              </m:e>
                              <m:sub>
                                <m:r>
                                  <a:rPr lang="en-US" altLang="zh-CN" sz="2400" b="0" i="1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zh-CN" altLang="en-US" sz="240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sz="2400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zh-CN" altLang="en-US" sz="2400" i="1" dirty="0">
                                <a:solidFill>
                                  <a:srgbClr val="000000"/>
                                </a:solidFill>
                                <a:latin typeface="Arial"/>
                                <a:ea typeface="宋体"/>
                                <a:sym typeface="Symbol" panose="05050102010706020507" pitchFamily="18" charset="2"/>
                              </a:rPr>
                              <m:t></m:t>
                            </m:r>
                          </m:e>
                        </m:d>
                      </m:num>
                      <m:den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+1)</m:t>
                        </m:r>
                        <m: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r>
                  <a:rPr kumimoji="0" lang="zh-CN" alt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</a:t>
                </a: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3265" y="4603075"/>
                <a:ext cx="7912935" cy="8536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7910465" y="3369604"/>
                <a:ext cx="23517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400" i="1" dirty="0" smtClean="0">
                        <a:solidFill>
                          <a:srgbClr val="00B050"/>
                        </a:solidFill>
                        <a:latin typeface="Arial"/>
                        <a:ea typeface="宋体"/>
                        <a:sym typeface="Symbol" panose="05050102010706020507" pitchFamily="18" charset="2"/>
                      </a:rPr>
                      <m:t></m:t>
                    </m:r>
                  </m:oMath>
                </a14:m>
                <a:r>
                  <a:rPr lang="zh-CN" altLang="en-US" sz="2400" dirty="0" smtClean="0">
                    <a:solidFill>
                      <a:srgbClr val="00B050"/>
                    </a:solidFill>
                  </a:rPr>
                  <a:t>介于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4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solidFill>
                      <a:srgbClr val="00B050"/>
                    </a:solidFill>
                  </a:rPr>
                  <a:t>与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 smtClean="0">
                    <a:solidFill>
                      <a:srgbClr val="00B050"/>
                    </a:solidFill>
                  </a:rPr>
                  <a:t>之间</a:t>
                </a:r>
                <a:endParaRPr lang="zh-CN" alt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0465" y="3369604"/>
                <a:ext cx="2351734" cy="461665"/>
              </a:xfrm>
              <a:prstGeom prst="rect">
                <a:avLst/>
              </a:prstGeom>
              <a:blipFill>
                <a:blip r:embed="rId8"/>
                <a:stretch>
                  <a:fillRect l="-2078" t="-14667" r="-311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9389106" y="5660451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 smtClean="0">
                <a:solidFill>
                  <a:prstClr val="black"/>
                </a:solidFill>
                <a:latin typeface="微软雅黑"/>
                <a:ea typeface="微软雅黑"/>
              </a:rPr>
              <a:t>柯西中值定理</a:t>
            </a:r>
            <a:endParaRPr kumimoji="0" lang="zh-CN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093265" y="5555251"/>
                <a:ext cx="4612994" cy="751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kumimoji="0" lang="zh-CN" altLang="en-US" sz="2400" b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cs"/>
                  </a:rPr>
                  <a:t>故有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</m:d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zh-CN" altLang="en-US" sz="2400" i="1" dirty="0">
                                <a:solidFill>
                                  <a:srgbClr val="000000"/>
                                </a:solidFill>
                                <a:latin typeface="Arial"/>
                                <a:ea typeface="宋体"/>
                                <a:sym typeface="Symbol" panose="05050102010706020507" pitchFamily="18" charset="2"/>
                              </a:rPr>
                              <m:t></m:t>
                            </m:r>
                          </m:e>
                        </m:d>
                      </m:num>
                      <m:den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+1)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240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sz="2400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zh-CN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400" b="0" i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kumimoji="0" lang="zh-CN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3265" y="5555251"/>
                <a:ext cx="4612994" cy="751872"/>
              </a:xfrm>
              <a:prstGeom prst="rect">
                <a:avLst/>
              </a:prstGeom>
              <a:blipFill>
                <a:blip r:embed="rId9"/>
                <a:stretch>
                  <a:fillRect l="-19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648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6" grpId="0"/>
      <p:bldP spid="7" grpId="0"/>
      <p:bldP spid="8" grpId="0"/>
      <p:bldP spid="9" grpId="0"/>
      <p:bldP spid="10" grpId="0" animBg="1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0A3BEE-B4D5-41FD-B3D9-E248573D317E}" type="datetime11">
              <a:rPr lang="zh-CN" altLang="en-US" smtClean="0"/>
              <a:pPr>
                <a:defRPr/>
              </a:pPr>
              <a:t>16:22:13</a:t>
            </a:fld>
            <a:endParaRPr lang="en-US" altLang="zh-CN"/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721638" y="0"/>
            <a:ext cx="19127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第三节  泰勒公式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889348" y="520701"/>
            <a:ext cx="2749757" cy="46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二、泰勒中值定理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526345" y="1139826"/>
                <a:ext cx="70918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kern="0" dirty="0" smtClean="0">
                    <a:solidFill>
                      <a:prstClr val="black"/>
                    </a:solidFill>
                    <a:latin typeface="微软雅黑"/>
                    <a:ea typeface="微软雅黑"/>
                  </a:rPr>
                  <a:t>在泰勒中值定理中，当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400" kern="0" dirty="0" smtClean="0">
                    <a:solidFill>
                      <a:prstClr val="black"/>
                    </a:solidFill>
                    <a:latin typeface="微软雅黑"/>
                    <a:ea typeface="微软雅黑"/>
                  </a:rPr>
                  <a:t>时为拉格朗日中值定理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345" y="1139826"/>
                <a:ext cx="7091878" cy="461665"/>
              </a:xfrm>
              <a:prstGeom prst="rect">
                <a:avLst/>
              </a:prstGeom>
              <a:blipFill>
                <a:blip r:embed="rId2"/>
                <a:stretch>
                  <a:fillRect l="-1289" t="-10526" r="-344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526345" y="1914527"/>
                <a:ext cx="7075207" cy="751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kern="0" dirty="0" smtClean="0">
                    <a:solidFill>
                      <a:prstClr val="black"/>
                    </a:solidFill>
                    <a:latin typeface="微软雅黑"/>
                    <a:ea typeface="微软雅黑"/>
                  </a:rPr>
                  <a:t>余项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zh-CN" altLang="en-US" sz="2400" i="1" dirty="0">
                                <a:solidFill>
                                  <a:srgbClr val="000000"/>
                                </a:solidFill>
                                <a:latin typeface="Arial"/>
                                <a:ea typeface="宋体"/>
                                <a:sym typeface="Symbol" panose="05050102010706020507" pitchFamily="18" charset="2"/>
                              </a:rPr>
                              <m:t></m:t>
                            </m:r>
                          </m:e>
                        </m:d>
                      </m:num>
                      <m:den>
                        <m: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+1)!</m:t>
                        </m:r>
                      </m:den>
                    </m:f>
                    <m:sSup>
                      <m:sSup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240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sz="2400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zh-CN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zh-CN" altLang="en-US" sz="2400" kern="0" dirty="0" smtClean="0">
                    <a:solidFill>
                      <a:prstClr val="black"/>
                    </a:solidFill>
                    <a:latin typeface="微软雅黑"/>
                    <a:ea typeface="微软雅黑"/>
                  </a:rPr>
                  <a:t>称为拉格朗日</a:t>
                </a:r>
                <a:r>
                  <a:rPr lang="zh-CN" altLang="en-US" sz="2400" kern="0" dirty="0">
                    <a:solidFill>
                      <a:prstClr val="black"/>
                    </a:solidFill>
                    <a:latin typeface="微软雅黑"/>
                    <a:ea typeface="微软雅黑"/>
                  </a:rPr>
                  <a:t>余项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345" y="1914527"/>
                <a:ext cx="7075207" cy="751872"/>
              </a:xfrm>
              <a:prstGeom prst="rect">
                <a:avLst/>
              </a:prstGeom>
              <a:blipFill>
                <a:blip r:embed="rId3"/>
                <a:stretch>
                  <a:fillRect l="-1292" r="-345" b="-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526345" y="2979435"/>
                <a:ext cx="103497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kern="0" dirty="0" smtClean="0">
                    <a:solidFill>
                      <a:prstClr val="black"/>
                    </a:solidFill>
                    <a:latin typeface="微软雅黑"/>
                    <a:ea typeface="微软雅黑"/>
                  </a:rPr>
                  <a:t>余项即是以多项式近似计算函数值时的误差，在确定</a:t>
                </a: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kern="0" dirty="0">
                    <a:solidFill>
                      <a:prstClr val="black"/>
                    </a:solidFill>
                    <a:latin typeface="微软雅黑"/>
                    <a:ea typeface="微软雅黑"/>
                  </a:rPr>
                  <a:t>值后，误差可</a:t>
                </a:r>
                <a:r>
                  <a:rPr lang="zh-CN" altLang="en-US" sz="2400" kern="0" dirty="0" smtClean="0">
                    <a:solidFill>
                      <a:prstClr val="black"/>
                    </a:solidFill>
                    <a:latin typeface="微软雅黑"/>
                    <a:ea typeface="微软雅黑"/>
                  </a:rPr>
                  <a:t>估计。</a:t>
                </a:r>
                <a:endParaRPr lang="zh-CN" altLang="en-US" sz="2400" kern="0" dirty="0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345" y="2979435"/>
                <a:ext cx="10349756" cy="461665"/>
              </a:xfrm>
              <a:prstGeom prst="rect">
                <a:avLst/>
              </a:prstGeom>
              <a:blipFill>
                <a:blip r:embed="rId4"/>
                <a:stretch>
                  <a:fillRect l="-883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509674" y="3935218"/>
                <a:ext cx="69056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kern="0" dirty="0" smtClean="0">
                    <a:solidFill>
                      <a:prstClr val="black"/>
                    </a:solidFill>
                    <a:latin typeface="微软雅黑"/>
                    <a:ea typeface="微软雅黑"/>
                  </a:rPr>
                  <a:t>在泰勒中值定理中，当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400" kern="0" dirty="0" smtClean="0">
                    <a:solidFill>
                      <a:prstClr val="black"/>
                    </a:solidFill>
                    <a:latin typeface="微软雅黑"/>
                    <a:ea typeface="微软雅黑"/>
                  </a:rPr>
                  <a:t>时为</a:t>
                </a:r>
                <a:r>
                  <a:rPr lang="zh-CN" altLang="en-US" sz="2400" kern="0" dirty="0" smtClean="0">
                    <a:solidFill>
                      <a:srgbClr val="7030A0"/>
                    </a:solidFill>
                    <a:latin typeface="微软雅黑"/>
                    <a:ea typeface="微软雅黑"/>
                  </a:rPr>
                  <a:t>麦克劳林公式。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674" y="3935218"/>
                <a:ext cx="6905608" cy="461665"/>
              </a:xfrm>
              <a:prstGeom prst="rect">
                <a:avLst/>
              </a:prstGeom>
              <a:blipFill>
                <a:blip r:embed="rId5"/>
                <a:stretch>
                  <a:fillRect l="-1413" t="-10667" r="-442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509674" y="4548252"/>
                <a:ext cx="9569885" cy="7518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𝑓</m:t>
                    </m:r>
                    <m:d>
                      <m:dPr>
                        <m:ctrlP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</m:d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zh-CN" alt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𝑓</m:t>
                    </m:r>
                    <m:d>
                      <m:dPr>
                        <m:ctrlP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</m:t>
                        </m:r>
                      </m:e>
                    </m:d>
                    <m:r>
                      <a: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p>
                      <m:sSupPr>
                        <m:ctrlPr>
                          <a:rPr kumimoji="0" lang="zh-CN" alt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𝑓</m:t>
                        </m:r>
                      </m:e>
                      <m:sup>
                        <m: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</m:t>
                        </m:r>
                      </m:e>
                    </m:d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f>
                      <m:f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zh-CN" alt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zh-CN" alt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𝑓</m:t>
                            </m:r>
                          </m:e>
                          <m:sup>
                            <m:r>
                              <a:rPr kumimoji="0" lang="zh-CN" alt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′′</m:t>
                            </m:r>
                          </m:sup>
                        </m:sSup>
                        <m:d>
                          <m:dPr>
                            <m:ctrlPr>
                              <a:rPr kumimoji="0" lang="zh-CN" alt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CN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0</m:t>
                            </m:r>
                          </m:e>
                        </m:d>
                      </m:num>
                      <m:den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kumimoji="0" lang="zh-CN" alt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zh-CN" altLang="en-US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⋯+</m:t>
                    </m:r>
                    <m:f>
                      <m:f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zh-CN" alt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zh-CN" alt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𝑓</m:t>
                            </m:r>
                          </m:e>
                          <m:sup>
                            <m:d>
                              <m:dPr>
                                <m:ctrlP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ctrlPr>
                              <a:rPr kumimoji="0" lang="zh-CN" alt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0</m:t>
                            </m:r>
                          </m:e>
                        </m:d>
                      </m:num>
                      <m:den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kumimoji="0" lang="zh-CN" alt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0" lang="en-US" altLang="zh-CN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n</m:t>
                        </m:r>
                      </m:sup>
                    </m:sSup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zh-CN" altLang="en-US" sz="2400" i="1" dirty="0">
                                <a:solidFill>
                                  <a:srgbClr val="000000"/>
                                </a:solidFill>
                                <a:latin typeface="Arial"/>
                                <a:ea typeface="宋体"/>
                                <a:sym typeface="Symbol" panose="05050102010706020507" pitchFamily="18" charset="2"/>
                              </a:rPr>
                              <m:t></m:t>
                            </m:r>
                          </m:e>
                        </m:d>
                      </m:num>
                      <m:den>
                        <m: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+1)!</m:t>
                        </m:r>
                      </m:den>
                    </m:f>
                    <m:sSup>
                      <m:sSup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kumimoji="0" lang="zh-CN" alt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674" y="4548252"/>
                <a:ext cx="9569885" cy="7518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7553195" y="5451493"/>
                <a:ext cx="4008327" cy="7427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宋体"/>
                                <a:sym typeface="Symbol" panose="05050102010706020507" pitchFamily="18" charset="2"/>
                              </a:rPr>
                              <m:t>𝜃</m:t>
                            </m:r>
                            <m:r>
                              <a:rPr lang="en-US" altLang="zh-CN" sz="24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宋体"/>
                                <a:sym typeface="Symbol" panose="05050102010706020507" pitchFamily="18" charset="2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+1)!</m:t>
                        </m:r>
                      </m:den>
                    </m:f>
                    <m:sSup>
                      <m:sSup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altLang="zh-CN" sz="2400" b="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0&lt;</m:t>
                    </m:r>
                    <m:r>
                      <a:rPr lang="zh-CN" alt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/>
                        <a:sym typeface="Symbol" panose="05050102010706020507" pitchFamily="18" charset="2"/>
                      </a:rPr>
                      <m:t>𝜃</m:t>
                    </m:r>
                    <m:r>
                      <a:rPr lang="en-US" altLang="zh-CN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/>
                        <a:sym typeface="Symbol" panose="05050102010706020507" pitchFamily="18" charset="2"/>
                      </a:rPr>
                      <m:t>&lt;</m:t>
                    </m:r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2400" dirty="0" smtClean="0"/>
                  <a:t>  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195" y="5451493"/>
                <a:ext cx="4008327" cy="7427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240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0A3BEE-B4D5-41FD-B3D9-E248573D317E}" type="datetime11">
              <a:rPr lang="zh-CN" altLang="en-US" smtClean="0"/>
              <a:pPr>
                <a:defRPr/>
              </a:pPr>
              <a:t>16:22:13</a:t>
            </a:fld>
            <a:endParaRPr lang="en-US" altLang="zh-CN"/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721638" y="0"/>
            <a:ext cx="19127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第三节  泰勒公式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889348" y="520701"/>
            <a:ext cx="2749757" cy="46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</a:t>
            </a:r>
            <a:r>
              <a:rPr kumimoji="1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、简单应用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701460" y="2037201"/>
            <a:ext cx="1788438" cy="533168"/>
            <a:chOff x="2450939" y="2776237"/>
            <a:chExt cx="1788438" cy="533168"/>
          </a:xfrm>
        </p:grpSpPr>
        <p:graphicFrame>
          <p:nvGraphicFramePr>
            <p:cNvPr id="7" name="对象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81333473"/>
                </p:ext>
              </p:extLst>
            </p:nvPr>
          </p:nvGraphicFramePr>
          <p:xfrm>
            <a:off x="2450939" y="2776237"/>
            <a:ext cx="1548728" cy="533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8754" r:id="rId3" imgW="774364" imgH="266584" progId="Equation.DSMT4">
                    <p:embed/>
                  </p:oleObj>
                </mc:Choice>
                <mc:Fallback>
                  <p:oleObj r:id="rId3" imgW="774364" imgH="266584" progId="Equation.DSMT4">
                    <p:embed/>
                    <p:pic>
                      <p:nvPicPr>
                        <p:cNvPr id="18" name="对象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50939" y="2776237"/>
                          <a:ext cx="1548728" cy="53316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矩形 7"/>
            <p:cNvSpPr/>
            <p:nvPr/>
          </p:nvSpPr>
          <p:spPr>
            <a:xfrm>
              <a:off x="3746934" y="2847740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，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431162" y="2072952"/>
            <a:ext cx="3775477" cy="533168"/>
            <a:chOff x="4180641" y="2811988"/>
            <a:chExt cx="3775477" cy="533168"/>
          </a:xfrm>
        </p:grpSpPr>
        <p:graphicFrame>
          <p:nvGraphicFramePr>
            <p:cNvPr id="10" name="对象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23919208"/>
                </p:ext>
              </p:extLst>
            </p:nvPr>
          </p:nvGraphicFramePr>
          <p:xfrm>
            <a:off x="6301903" y="2886449"/>
            <a:ext cx="1269450" cy="406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8755" r:id="rId5" imgW="634725" imgH="203112" progId="Equation.DSMT4">
                    <p:embed/>
                  </p:oleObj>
                </mc:Choice>
                <mc:Fallback>
                  <p:oleObj r:id="rId5" imgW="634725" imgH="203112" progId="Equation.DSMT4">
                    <p:embed/>
                    <p:pic>
                      <p:nvPicPr>
                        <p:cNvPr id="28" name="对象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01903" y="2886449"/>
                          <a:ext cx="1269450" cy="40622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1" name="组合 10"/>
            <p:cNvGrpSpPr/>
            <p:nvPr/>
          </p:nvGrpSpPr>
          <p:grpSpPr>
            <a:xfrm>
              <a:off x="4180641" y="2811988"/>
              <a:ext cx="2285596" cy="533168"/>
              <a:chOff x="4180641" y="2811988"/>
              <a:chExt cx="2285596" cy="533168"/>
            </a:xfrm>
          </p:grpSpPr>
          <p:graphicFrame>
            <p:nvGraphicFramePr>
              <p:cNvPr id="13" name="对象 1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41820186"/>
                  </p:ext>
                </p:extLst>
              </p:nvPr>
            </p:nvGraphicFramePr>
            <p:xfrm>
              <a:off x="4180641" y="2811988"/>
              <a:ext cx="1954952" cy="5331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8756" r:id="rId7" imgW="977476" imgH="266584" progId="Equation.DSMT4">
                      <p:embed/>
                    </p:oleObj>
                  </mc:Choice>
                  <mc:Fallback>
                    <p:oleObj r:id="rId7" imgW="977476" imgH="266584" progId="Equation.DSMT4">
                      <p:embed/>
                      <p:pic>
                        <p:nvPicPr>
                          <p:cNvPr id="25" name="对象 2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80641" y="2811988"/>
                            <a:ext cx="1954952" cy="53316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4" name="矩形 13"/>
              <p:cNvSpPr/>
              <p:nvPr/>
            </p:nvSpPr>
            <p:spPr>
              <a:xfrm>
                <a:off x="5973794" y="2847740"/>
                <a:ext cx="4924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</a:rPr>
                  <a:t>，</a:t>
                </a:r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7463675" y="2847740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，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10220680" y="2119692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39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prstClr val="black"/>
                </a:solidFill>
                <a:latin typeface="Arial"/>
                <a:ea typeface="微软雅黑"/>
              </a:rPr>
              <a:t>，</a:t>
            </a: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7092108"/>
              </p:ext>
            </p:extLst>
          </p:nvPr>
        </p:nvGraphicFramePr>
        <p:xfrm>
          <a:off x="3396454" y="2772385"/>
          <a:ext cx="45720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757" r:id="rId9" imgW="2286000" imgH="469900" progId="Equation.DSMT4">
                  <p:embed/>
                </p:oleObj>
              </mc:Choice>
              <mc:Fallback>
                <p:oleObj r:id="rId9" imgW="2286000" imgH="469900" progId="Equation.DSMT4">
                  <p:embed/>
                  <p:pic>
                    <p:nvPicPr>
                      <p:cNvPr id="34" name="对象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6454" y="2772385"/>
                        <a:ext cx="4572000" cy="939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组合 16"/>
          <p:cNvGrpSpPr/>
          <p:nvPr/>
        </p:nvGrpSpPr>
        <p:grpSpPr>
          <a:xfrm>
            <a:off x="1895651" y="3766185"/>
            <a:ext cx="2074607" cy="461665"/>
            <a:chOff x="787145" y="4631183"/>
            <a:chExt cx="2074607" cy="461665"/>
          </a:xfrm>
        </p:grpSpPr>
        <p:sp>
          <p:nvSpPr>
            <p:cNvPr id="18" name="矩形 17"/>
            <p:cNvSpPr/>
            <p:nvPr/>
          </p:nvSpPr>
          <p:spPr>
            <a:xfrm>
              <a:off x="787145" y="4631183"/>
              <a:ext cx="207460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其中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              .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aphicFrame>
          <p:nvGraphicFramePr>
            <p:cNvPr id="19" name="对象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44860565"/>
                </p:ext>
              </p:extLst>
            </p:nvPr>
          </p:nvGraphicFramePr>
          <p:xfrm>
            <a:off x="1501253" y="4725236"/>
            <a:ext cx="1117116" cy="3554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8758" r:id="rId11" imgW="558558" imgH="177723" progId="Equation.DSMT4">
                    <p:embed/>
                  </p:oleObj>
                </mc:Choice>
                <mc:Fallback>
                  <p:oleObj r:id="rId11" imgW="558558" imgH="177723" progId="Equation.DSMT4">
                    <p:embed/>
                    <p:pic>
                      <p:nvPicPr>
                        <p:cNvPr id="38" name="对象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01253" y="4725236"/>
                          <a:ext cx="1117116" cy="3554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" name="矩形 19"/>
          <p:cNvSpPr/>
          <p:nvPr/>
        </p:nvSpPr>
        <p:spPr>
          <a:xfrm>
            <a:off x="1895651" y="2027813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39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zh-CN" sz="2400" dirty="0">
                <a:solidFill>
                  <a:prstClr val="black"/>
                </a:solidFill>
                <a:latin typeface="Arial"/>
                <a:ea typeface="微软雅黑"/>
              </a:rPr>
              <a:t>由</a:t>
            </a:r>
            <a:endParaRPr lang="zh-CN" altLang="en-US" sz="2400" dirty="0">
              <a:solidFill>
                <a:prstClr val="black"/>
              </a:solidFill>
              <a:latin typeface="Arial"/>
              <a:ea typeface="微软雅黑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877984" y="289699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39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prstClr val="black"/>
                </a:solidFill>
                <a:latin typeface="Arial"/>
                <a:ea typeface="微软雅黑"/>
              </a:rPr>
              <a:t>得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8047384" y="2091972"/>
            <a:ext cx="2355979" cy="551850"/>
            <a:chOff x="7796863" y="2831008"/>
            <a:chExt cx="2355979" cy="551850"/>
          </a:xfrm>
        </p:grpSpPr>
        <p:graphicFrame>
          <p:nvGraphicFramePr>
            <p:cNvPr id="23" name="对象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6555049"/>
                </p:ext>
              </p:extLst>
            </p:nvPr>
          </p:nvGraphicFramePr>
          <p:xfrm>
            <a:off x="8172502" y="2849690"/>
            <a:ext cx="1980340" cy="533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8759" r:id="rId13" imgW="990170" imgH="266584" progId="Equation.DSMT4">
                    <p:embed/>
                  </p:oleObj>
                </mc:Choice>
                <mc:Fallback>
                  <p:oleObj r:id="rId13" imgW="990170" imgH="266584" progId="Equation.DSMT4">
                    <p:embed/>
                    <p:pic>
                      <p:nvPicPr>
                        <p:cNvPr id="30" name="对象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72502" y="2849690"/>
                          <a:ext cx="1980340" cy="53316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矩形 23"/>
            <p:cNvSpPr/>
            <p:nvPr/>
          </p:nvSpPr>
          <p:spPr>
            <a:xfrm>
              <a:off x="7796863" y="2831008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又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486661" y="983172"/>
            <a:ext cx="9959151" cy="705741"/>
            <a:chOff x="1324790" y="1798544"/>
            <a:chExt cx="9959151" cy="705741"/>
          </a:xfrm>
        </p:grpSpPr>
        <p:sp>
          <p:nvSpPr>
            <p:cNvPr id="26" name="内容占位符 2"/>
            <p:cNvSpPr txBox="1">
              <a:spLocks/>
            </p:cNvSpPr>
            <p:nvPr/>
          </p:nvSpPr>
          <p:spPr>
            <a:xfrm>
              <a:off x="1324790" y="1798544"/>
              <a:ext cx="9959151" cy="705741"/>
            </a:xfrm>
            <a:prstGeom prst="rect">
              <a:avLst/>
            </a:prstGeom>
          </p:spPr>
          <p:txBody>
            <a:bodyPr vert="horz" lIns="121908" tIns="60954" rIns="121908" bIns="60954" rtlCol="0">
              <a:noAutofit/>
            </a:bodyPr>
            <a:lstStyle>
              <a:lvl1pPr marL="457154" indent="-457154" algn="l" defTabSz="609539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Wingdings" pitchFamily="2" charset="2"/>
                <a:buChar char="l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90501" indent="-380962" algn="l" defTabSz="609539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523848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133386" indent="-304769" algn="l" defTabSz="609539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925" indent="-304769" algn="l" defTabSz="609539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464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003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542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081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09539" rtl="0" eaLnBrk="1" fontAlgn="auto" latinLnBrk="0" hangingPunct="1">
                <a:lnSpc>
                  <a:spcPct val="15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　写出</a:t>
              </a: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函数   </a:t>
              </a:r>
              <a:r>
                <a:rPr kumimoji="0" lang="en-US" altLang="zh-CN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            </a:t>
              </a: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带有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拉格朗日型余项</a:t>
              </a: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的   阶麦克劳林公式</a:t>
              </a:r>
              <a:r>
                <a:rPr kumimoji="0" lang="en-US" altLang="zh-CN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.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aphicFrame>
          <p:nvGraphicFramePr>
            <p:cNvPr id="27" name="对象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5108054"/>
                </p:ext>
              </p:extLst>
            </p:nvPr>
          </p:nvGraphicFramePr>
          <p:xfrm>
            <a:off x="2950338" y="1921883"/>
            <a:ext cx="1269450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8760" r:id="rId15" imgW="634725" imgH="253890" progId="Equation.DSMT4">
                    <p:embed/>
                  </p:oleObj>
                </mc:Choice>
                <mc:Fallback>
                  <p:oleObj r:id="rId15" imgW="634725" imgH="253890" progId="Equation.DSMT4">
                    <p:embed/>
                    <p:pic>
                      <p:nvPicPr>
                        <p:cNvPr id="11" name="对象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0338" y="1921883"/>
                          <a:ext cx="1269450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对象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63060117"/>
                </p:ext>
              </p:extLst>
            </p:nvPr>
          </p:nvGraphicFramePr>
          <p:xfrm>
            <a:off x="7250732" y="2017382"/>
            <a:ext cx="317500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8761" r:id="rId17" imgW="126835" imgH="139518" progId="Equation.DSMT4">
                    <p:embed/>
                  </p:oleObj>
                </mc:Choice>
                <mc:Fallback>
                  <p:oleObj r:id="rId17" imgW="126835" imgH="139518" progId="Equation.DSMT4">
                    <p:embed/>
                    <p:pic>
                      <p:nvPicPr>
                        <p:cNvPr id="12" name="对象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50732" y="2017382"/>
                          <a:ext cx="317500" cy="349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9" name="矩形 28"/>
          <p:cNvSpPr/>
          <p:nvPr/>
        </p:nvSpPr>
        <p:spPr bwMode="auto">
          <a:xfrm>
            <a:off x="832348" y="1105898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r>
              <a:rPr kumimoji="1" lang="zh-CN" altLang="en-US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kumimoji="1" lang="zh-CN" altLang="en-US" sz="2400" kern="0" dirty="0">
              <a:solidFill>
                <a:prstClr val="black">
                  <a:lumMod val="95000"/>
                  <a:lumOff val="5000"/>
                </a:prstClr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0" name="矩形 10"/>
          <p:cNvSpPr>
            <a:spLocks noChangeArrowheads="1"/>
          </p:cNvSpPr>
          <p:nvPr/>
        </p:nvSpPr>
        <p:spPr bwMode="auto">
          <a:xfrm>
            <a:off x="832348" y="1963516"/>
            <a:ext cx="884238" cy="461963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kern="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lang="zh-CN" altLang="en-US" sz="2400" b="0" kern="0" dirty="0" smtClean="0">
              <a:solidFill>
                <a:srgbClr val="00B050"/>
              </a:solidFill>
              <a:ea typeface="楷体_GB2312" pitchFamily="49" charset="-122"/>
            </a:endParaRPr>
          </a:p>
        </p:txBody>
      </p:sp>
      <p:sp>
        <p:nvSpPr>
          <p:cNvPr id="31" name="内容占位符 2"/>
          <p:cNvSpPr txBox="1">
            <a:spLocks/>
          </p:cNvSpPr>
          <p:nvPr/>
        </p:nvSpPr>
        <p:spPr>
          <a:xfrm>
            <a:off x="1874422" y="4227850"/>
            <a:ext cx="2380914" cy="735471"/>
          </a:xfrm>
          <a:prstGeom prst="rect">
            <a:avLst/>
          </a:prstGeom>
        </p:spPr>
        <p:txBody>
          <a:bodyPr vert="horz" lIns="121908" tIns="60954" rIns="121908" bIns="60954" rtlCol="0">
            <a:noAutofit/>
          </a:bodyPr>
          <a:lstStyle>
            <a:lvl1pPr marL="457154" indent="-457154" algn="l" defTabSz="609539" rtl="0" eaLnBrk="1" latinLnBrk="0" hangingPunct="1">
              <a:lnSpc>
                <a:spcPct val="130000"/>
              </a:lnSpc>
              <a:spcBef>
                <a:spcPct val="20000"/>
              </a:spcBef>
              <a:buFont typeface="Wingdings" pitchFamily="2" charset="2"/>
              <a:buChar char="l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01" indent="-380962" algn="l" defTabSz="609539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848" indent="-304769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386" indent="-304769" algn="l" defTabSz="609539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925" indent="-304769" algn="l" defTabSz="609539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464" indent="-304769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003" indent="-304769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542" indent="-304769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081" indent="-304769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zh-CN" altLang="en-US" sz="2400" b="1" dirty="0">
                <a:solidFill>
                  <a:prstClr val="black"/>
                </a:solidFill>
                <a:latin typeface="Arial"/>
                <a:ea typeface="微软雅黑"/>
              </a:rPr>
              <a:t>注　</a:t>
            </a:r>
            <a:r>
              <a:rPr lang="zh-CN" altLang="en-US" sz="2400" dirty="0">
                <a:solidFill>
                  <a:prstClr val="black"/>
                </a:solidFill>
                <a:latin typeface="Arial"/>
                <a:ea typeface="微软雅黑"/>
              </a:rPr>
              <a:t>近似公式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3991487" y="4123983"/>
            <a:ext cx="5935224" cy="939800"/>
            <a:chOff x="2825086" y="2308595"/>
            <a:chExt cx="5935224" cy="939800"/>
          </a:xfrm>
        </p:grpSpPr>
        <p:sp>
          <p:nvSpPr>
            <p:cNvPr id="33" name="矩形 32"/>
            <p:cNvSpPr/>
            <p:nvPr/>
          </p:nvSpPr>
          <p:spPr>
            <a:xfrm>
              <a:off x="5678398" y="2534015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，</a:t>
              </a:r>
            </a:p>
          </p:txBody>
        </p:sp>
        <p:graphicFrame>
          <p:nvGraphicFramePr>
            <p:cNvPr id="34" name="对象 3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5163206"/>
                </p:ext>
              </p:extLst>
            </p:nvPr>
          </p:nvGraphicFramePr>
          <p:xfrm>
            <a:off x="2825086" y="2359966"/>
            <a:ext cx="2921000" cy="838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8762" r:id="rId19" imgW="1460500" imgH="419100" progId="Equation.DSMT4">
                    <p:embed/>
                  </p:oleObj>
                </mc:Choice>
                <mc:Fallback>
                  <p:oleObj r:id="rId19" imgW="1460500" imgH="419100" progId="Equation.DSMT4">
                    <p:embed/>
                    <p:pic>
                      <p:nvPicPr>
                        <p:cNvPr id="8" name="对象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25086" y="2359966"/>
                          <a:ext cx="2921000" cy="838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对象 3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55230157"/>
                </p:ext>
              </p:extLst>
            </p:nvPr>
          </p:nvGraphicFramePr>
          <p:xfrm>
            <a:off x="6067910" y="2308595"/>
            <a:ext cx="2692400" cy="939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8763" r:id="rId21" imgW="1346200" imgH="469900" progId="Equation.DSMT4">
                    <p:embed/>
                  </p:oleObj>
                </mc:Choice>
                <mc:Fallback>
                  <p:oleObj r:id="rId21" imgW="1346200" imgH="469900" progId="Equation.DSMT4">
                    <p:embed/>
                    <p:pic>
                      <p:nvPicPr>
                        <p:cNvPr id="13" name="对象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67910" y="2308595"/>
                          <a:ext cx="2692400" cy="9398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6" name="组合 35"/>
          <p:cNvGrpSpPr/>
          <p:nvPr/>
        </p:nvGrpSpPr>
        <p:grpSpPr>
          <a:xfrm>
            <a:off x="2388094" y="5222674"/>
            <a:ext cx="7383758" cy="888614"/>
            <a:chOff x="777922" y="3557976"/>
            <a:chExt cx="7383758" cy="888614"/>
          </a:xfrm>
        </p:grpSpPr>
        <p:sp>
          <p:nvSpPr>
            <p:cNvPr id="37" name="矩形 36"/>
            <p:cNvSpPr/>
            <p:nvPr/>
          </p:nvSpPr>
          <p:spPr>
            <a:xfrm>
              <a:off x="777922" y="3742253"/>
              <a:ext cx="279595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特别地取         则有</a:t>
              </a:r>
            </a:p>
          </p:txBody>
        </p:sp>
        <p:graphicFrame>
          <p:nvGraphicFramePr>
            <p:cNvPr id="38" name="对象 3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61548067"/>
                </p:ext>
              </p:extLst>
            </p:nvPr>
          </p:nvGraphicFramePr>
          <p:xfrm>
            <a:off x="2129049" y="3794034"/>
            <a:ext cx="659828" cy="355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8764" r:id="rId23" imgW="329914" imgH="177646" progId="Equation.DSMT4">
                    <p:embed/>
                  </p:oleObj>
                </mc:Choice>
                <mc:Fallback>
                  <p:oleObj r:id="rId23" imgW="329914" imgH="177646" progId="Equation.DSMT4">
                    <p:embed/>
                    <p:pic>
                      <p:nvPicPr>
                        <p:cNvPr id="20" name="对象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29049" y="3794034"/>
                          <a:ext cx="659828" cy="3552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对象 3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35375122"/>
                </p:ext>
              </p:extLst>
            </p:nvPr>
          </p:nvGraphicFramePr>
          <p:xfrm>
            <a:off x="3530387" y="3579556"/>
            <a:ext cx="2640454" cy="7870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8765" r:id="rId25" imgW="1320227" imgH="393529" progId="Equation.DSMT4">
                    <p:embed/>
                  </p:oleObj>
                </mc:Choice>
                <mc:Fallback>
                  <p:oleObj r:id="rId25" imgW="1320227" imgH="393529" progId="Equation.DSMT4">
                    <p:embed/>
                    <p:pic>
                      <p:nvPicPr>
                        <p:cNvPr id="23" name="对象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30387" y="3579556"/>
                          <a:ext cx="2640454" cy="78705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" name="对象 3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89129900"/>
                </p:ext>
              </p:extLst>
            </p:nvPr>
          </p:nvGraphicFramePr>
          <p:xfrm>
            <a:off x="6460618" y="3557976"/>
            <a:ext cx="1701062" cy="8886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8766" r:id="rId27" imgW="850531" imgH="444307" progId="Equation.DSMT4">
                    <p:embed/>
                  </p:oleObj>
                </mc:Choice>
                <mc:Fallback>
                  <p:oleObj r:id="rId27" imgW="850531" imgH="444307" progId="Equation.DSMT4">
                    <p:embed/>
                    <p:pic>
                      <p:nvPicPr>
                        <p:cNvPr id="42" name="对象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60618" y="3557976"/>
                          <a:ext cx="1701062" cy="88861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" name="矩形 40"/>
            <p:cNvSpPr/>
            <p:nvPr/>
          </p:nvSpPr>
          <p:spPr>
            <a:xfrm>
              <a:off x="6104655" y="3771451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245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9" grpId="0" animBg="1"/>
      <p:bldP spid="30" grpId="0" animBg="1"/>
      <p:bldP spid="3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0A3BEE-B4D5-41FD-B3D9-E248573D317E}" type="datetime11">
              <a:rPr lang="zh-CN" altLang="en-US" smtClean="0"/>
              <a:pPr>
                <a:defRPr/>
              </a:pPr>
              <a:t>16:22:13</a:t>
            </a:fld>
            <a:endParaRPr lang="en-US" altLang="zh-CN"/>
          </a:p>
        </p:txBody>
      </p:sp>
      <p:grpSp>
        <p:nvGrpSpPr>
          <p:cNvPr id="5" name="组合 4"/>
          <p:cNvGrpSpPr/>
          <p:nvPr/>
        </p:nvGrpSpPr>
        <p:grpSpPr>
          <a:xfrm>
            <a:off x="5199121" y="2746767"/>
            <a:ext cx="2231845" cy="467956"/>
            <a:chOff x="785704" y="3630696"/>
            <a:chExt cx="2231845" cy="467956"/>
          </a:xfrm>
        </p:grpSpPr>
        <p:sp>
          <p:nvSpPr>
            <p:cNvPr id="6" name="矩形 5"/>
            <p:cNvSpPr/>
            <p:nvPr/>
          </p:nvSpPr>
          <p:spPr>
            <a:xfrm>
              <a:off x="1909553" y="3636987"/>
              <a:ext cx="11079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，因此</a:t>
              </a:r>
            </a:p>
          </p:txBody>
        </p:sp>
        <p:graphicFrame>
          <p:nvGraphicFramePr>
            <p:cNvPr id="7" name="对象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3989628"/>
                </p:ext>
              </p:extLst>
            </p:nvPr>
          </p:nvGraphicFramePr>
          <p:xfrm>
            <a:off x="785704" y="3630696"/>
            <a:ext cx="1269450" cy="406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9598" r:id="rId3" imgW="634725" imgH="203112" progId="Equation.DSMT4">
                    <p:embed/>
                  </p:oleObj>
                </mc:Choice>
                <mc:Fallback>
                  <p:oleObj r:id="rId3" imgW="634725" imgH="203112" progId="Equation.DSMT4">
                    <p:embed/>
                    <p:pic>
                      <p:nvPicPr>
                        <p:cNvPr id="43" name="对象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5704" y="3630696"/>
                          <a:ext cx="1269450" cy="40622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00892"/>
              </p:ext>
            </p:extLst>
          </p:nvPr>
        </p:nvGraphicFramePr>
        <p:xfrm>
          <a:off x="1797993" y="3200056"/>
          <a:ext cx="63754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599" r:id="rId5" imgW="3187700" imgH="419100" progId="Equation.DSMT4">
                  <p:embed/>
                </p:oleObj>
              </mc:Choice>
              <mc:Fallback>
                <p:oleObj r:id="rId5" imgW="3187700" imgH="419100" progId="Equation.DSMT4">
                  <p:embed/>
                  <p:pic>
                    <p:nvPicPr>
                      <p:cNvPr id="48" name="对象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7993" y="3200056"/>
                        <a:ext cx="63754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4491542" y="1682958"/>
            <a:ext cx="3431867" cy="1066800"/>
            <a:chOff x="4419114" y="2515944"/>
            <a:chExt cx="3431867" cy="1066800"/>
          </a:xfrm>
        </p:grpSpPr>
        <p:graphicFrame>
          <p:nvGraphicFramePr>
            <p:cNvPr id="10" name="对象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32759297"/>
                </p:ext>
              </p:extLst>
            </p:nvPr>
          </p:nvGraphicFramePr>
          <p:xfrm>
            <a:off x="4419114" y="2515944"/>
            <a:ext cx="3048000" cy="1066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9600" r:id="rId7" imgW="1524000" imgH="533400" progId="Equation.DSMT4">
                    <p:embed/>
                  </p:oleObj>
                </mc:Choice>
                <mc:Fallback>
                  <p:oleObj r:id="rId7" imgW="1524000" imgH="533400" progId="Equation.DSMT4">
                    <p:embed/>
                    <p:pic>
                      <p:nvPicPr>
                        <p:cNvPr id="20" name="对象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9114" y="2515944"/>
                          <a:ext cx="3048000" cy="10668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矩形 10"/>
            <p:cNvSpPr/>
            <p:nvPr/>
          </p:nvSpPr>
          <p:spPr>
            <a:xfrm>
              <a:off x="7358538" y="2903087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，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797866" y="2640061"/>
            <a:ext cx="3401255" cy="638171"/>
            <a:chOff x="7686520" y="2791362"/>
            <a:chExt cx="3401255" cy="638171"/>
          </a:xfrm>
        </p:grpSpPr>
        <p:graphicFrame>
          <p:nvGraphicFramePr>
            <p:cNvPr id="13" name="对象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48856627"/>
                </p:ext>
              </p:extLst>
            </p:nvPr>
          </p:nvGraphicFramePr>
          <p:xfrm>
            <a:off x="7686520" y="2791362"/>
            <a:ext cx="2997200" cy="558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9601" r:id="rId9" imgW="1498600" imgH="279400" progId="Equation.DSMT4">
                    <p:embed/>
                  </p:oleObj>
                </mc:Choice>
                <mc:Fallback>
                  <p:oleObj r:id="rId9" imgW="1498600" imgH="279400" progId="Equation.DSMT4">
                    <p:embed/>
                    <p:pic>
                      <p:nvPicPr>
                        <p:cNvPr id="23" name="对象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86520" y="2791362"/>
                          <a:ext cx="2997200" cy="5588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矩形 13"/>
            <p:cNvSpPr/>
            <p:nvPr/>
          </p:nvSpPr>
          <p:spPr>
            <a:xfrm>
              <a:off x="10595332" y="2967868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，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797993" y="1944993"/>
            <a:ext cx="2888624" cy="507780"/>
            <a:chOff x="1725565" y="2885523"/>
            <a:chExt cx="2888624" cy="507780"/>
          </a:xfrm>
        </p:grpSpPr>
        <p:sp>
          <p:nvSpPr>
            <p:cNvPr id="16" name="矩形 15"/>
            <p:cNvSpPr/>
            <p:nvPr/>
          </p:nvSpPr>
          <p:spPr>
            <a:xfrm>
              <a:off x="4121746" y="2903087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，</a:t>
              </a:r>
            </a:p>
          </p:txBody>
        </p:sp>
        <p:graphicFrame>
          <p:nvGraphicFramePr>
            <p:cNvPr id="17" name="对象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84017423"/>
                </p:ext>
              </p:extLst>
            </p:nvPr>
          </p:nvGraphicFramePr>
          <p:xfrm>
            <a:off x="2128929" y="2885523"/>
            <a:ext cx="2081896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9602" r:id="rId11" imgW="1040948" imgH="253890" progId="Equation.DSMT4">
                    <p:embed/>
                  </p:oleObj>
                </mc:Choice>
                <mc:Fallback>
                  <p:oleObj r:id="rId11" imgW="1040948" imgH="253890" progId="Equation.DSMT4">
                    <p:embed/>
                    <p:pic>
                      <p:nvPicPr>
                        <p:cNvPr id="13" name="对象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28929" y="2885523"/>
                          <a:ext cx="2081896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矩形 17"/>
            <p:cNvSpPr/>
            <p:nvPr/>
          </p:nvSpPr>
          <p:spPr>
            <a:xfrm>
              <a:off x="1725565" y="2931638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取</a:t>
              </a:r>
            </a:p>
          </p:txBody>
        </p:sp>
      </p:grpSp>
      <p:sp>
        <p:nvSpPr>
          <p:cNvPr id="20" name="矩形 19"/>
          <p:cNvSpPr/>
          <p:nvPr/>
        </p:nvSpPr>
        <p:spPr>
          <a:xfrm>
            <a:off x="8847689" y="1102580"/>
            <a:ext cx="269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39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 smtClean="0">
                <a:solidFill>
                  <a:prstClr val="black"/>
                </a:solidFill>
                <a:latin typeface="Arial"/>
                <a:ea typeface="微软雅黑"/>
              </a:rPr>
              <a:t>.</a:t>
            </a:r>
            <a:endParaRPr lang="zh-CN" altLang="en-US" sz="2400" dirty="0">
              <a:solidFill>
                <a:prstClr val="black"/>
              </a:solidFill>
              <a:latin typeface="Arial"/>
              <a:ea typeface="微软雅黑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685980" y="925819"/>
            <a:ext cx="7639089" cy="966959"/>
            <a:chOff x="777922" y="1725744"/>
            <a:chExt cx="7639089" cy="966959"/>
          </a:xfrm>
        </p:grpSpPr>
        <p:sp>
          <p:nvSpPr>
            <p:cNvPr id="22" name="内容占位符 2"/>
            <p:cNvSpPr txBox="1">
              <a:spLocks/>
            </p:cNvSpPr>
            <p:nvPr/>
          </p:nvSpPr>
          <p:spPr>
            <a:xfrm>
              <a:off x="777922" y="1798544"/>
              <a:ext cx="7639089" cy="894159"/>
            </a:xfrm>
            <a:prstGeom prst="rect">
              <a:avLst/>
            </a:prstGeom>
          </p:spPr>
          <p:txBody>
            <a:bodyPr vert="horz" lIns="121908" tIns="60954" rIns="121908" bIns="60954" rtlCol="0">
              <a:noAutofit/>
            </a:bodyPr>
            <a:lstStyle>
              <a:lvl1pPr marL="457154" indent="-457154" algn="l" defTabSz="609539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Wingdings" pitchFamily="2" charset="2"/>
                <a:buChar char="l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90501" indent="-380962" algn="l" defTabSz="609539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523848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133386" indent="-304769" algn="l" defTabSz="609539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925" indent="-304769" algn="l" defTabSz="609539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464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003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542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081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09539" rtl="0" eaLnBrk="1" fontAlgn="auto" latinLnBrk="0" hangingPunct="1">
                <a:lnSpc>
                  <a:spcPct val="15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证明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aphicFrame>
          <p:nvGraphicFramePr>
            <p:cNvPr id="23" name="对象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87101322"/>
                </p:ext>
              </p:extLst>
            </p:nvPr>
          </p:nvGraphicFramePr>
          <p:xfrm>
            <a:off x="1564231" y="1725744"/>
            <a:ext cx="6375400" cy="838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9603" r:id="rId13" imgW="3187700" imgH="419100" progId="Equation.DSMT4">
                    <p:embed/>
                  </p:oleObj>
                </mc:Choice>
                <mc:Fallback>
                  <p:oleObj r:id="rId13" imgW="3187700" imgH="419100" progId="Equation.DSMT4">
                    <p:embed/>
                    <p:pic>
                      <p:nvPicPr>
                        <p:cNvPr id="8" name="对象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64231" y="1725744"/>
                          <a:ext cx="6375400" cy="838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4" name="矩形 23"/>
          <p:cNvSpPr>
            <a:spLocks noChangeArrowheads="1"/>
          </p:cNvSpPr>
          <p:nvPr/>
        </p:nvSpPr>
        <p:spPr bwMode="auto">
          <a:xfrm>
            <a:off x="721638" y="0"/>
            <a:ext cx="19127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第三节  泰勒公式</a:t>
            </a:r>
          </a:p>
        </p:txBody>
      </p:sp>
      <p:sp>
        <p:nvSpPr>
          <p:cNvPr id="25" name="Rectangle 2"/>
          <p:cNvSpPr txBox="1">
            <a:spLocks noChangeArrowheads="1"/>
          </p:cNvSpPr>
          <p:nvPr/>
        </p:nvSpPr>
        <p:spPr bwMode="auto">
          <a:xfrm>
            <a:off x="889348" y="520701"/>
            <a:ext cx="2749757" cy="46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</a:t>
            </a:r>
            <a:r>
              <a:rPr kumimoji="1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、简单应用</a:t>
            </a:r>
          </a:p>
        </p:txBody>
      </p:sp>
      <p:sp>
        <p:nvSpPr>
          <p:cNvPr id="30" name="矩形 29"/>
          <p:cNvSpPr/>
          <p:nvPr/>
        </p:nvSpPr>
        <p:spPr bwMode="auto">
          <a:xfrm>
            <a:off x="832348" y="1105898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r>
              <a:rPr kumimoji="1" lang="zh-CN" altLang="en-US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kumimoji="1" lang="zh-CN" altLang="en-US" sz="2400" kern="0" dirty="0">
              <a:solidFill>
                <a:prstClr val="black">
                  <a:lumMod val="95000"/>
                  <a:lumOff val="5000"/>
                </a:prstClr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1" name="矩形 10"/>
          <p:cNvSpPr>
            <a:spLocks noChangeArrowheads="1"/>
          </p:cNvSpPr>
          <p:nvPr/>
        </p:nvSpPr>
        <p:spPr bwMode="auto">
          <a:xfrm>
            <a:off x="832348" y="1963516"/>
            <a:ext cx="884238" cy="461963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kern="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证明</a:t>
            </a:r>
            <a:endParaRPr lang="zh-CN" altLang="en-US" sz="2400" b="0" kern="0" dirty="0" smtClean="0">
              <a:solidFill>
                <a:srgbClr val="00B050"/>
              </a:solidFill>
              <a:ea typeface="楷体_GB2312" pitchFamily="49" charset="-122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832348" y="4085321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r>
              <a:rPr kumimoji="1" lang="zh-CN" altLang="en-US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kumimoji="1" lang="zh-CN" altLang="en-US" sz="2400" kern="0" dirty="0">
              <a:solidFill>
                <a:prstClr val="black">
                  <a:lumMod val="95000"/>
                  <a:lumOff val="5000"/>
                </a:prstClr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1803022" y="4142256"/>
                <a:ext cx="59843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/>
                  <a:t>求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⁡(1−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 smtClean="0"/>
                  <a:t>的麦克劳林展开式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022" y="4142256"/>
                <a:ext cx="5984341" cy="461665"/>
              </a:xfrm>
              <a:prstGeom prst="rect">
                <a:avLst/>
              </a:prstGeom>
              <a:blipFill>
                <a:blip r:embed="rId14"/>
                <a:stretch>
                  <a:fillRect l="-1631" t="-14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矩形 10"/>
          <p:cNvSpPr>
            <a:spLocks noChangeArrowheads="1"/>
          </p:cNvSpPr>
          <p:nvPr/>
        </p:nvSpPr>
        <p:spPr bwMode="auto">
          <a:xfrm>
            <a:off x="832348" y="4727036"/>
            <a:ext cx="884238" cy="461963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kern="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lang="zh-CN" altLang="en-US" sz="2400" b="0" kern="0" dirty="0" smtClean="0">
              <a:solidFill>
                <a:srgbClr val="00B050"/>
              </a:solidFill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1817710" y="4603921"/>
                <a:ext cx="6125138" cy="833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zh-CN" sz="24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⋯−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i="1" dirty="0"/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710" y="4603921"/>
                <a:ext cx="6125138" cy="8334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1836219" y="5345534"/>
                <a:ext cx="8334397" cy="929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219" y="5345534"/>
                <a:ext cx="8334397" cy="92967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602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/>
      <p:bldP spid="34" grpId="0" animBg="1"/>
      <p:bldP spid="35" grpId="0"/>
      <p:bldP spid="3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0A3BEE-B4D5-41FD-B3D9-E248573D317E}" type="datetime11">
              <a:rPr lang="zh-CN" altLang="en-US" smtClean="0"/>
              <a:pPr>
                <a:defRPr/>
              </a:pPr>
              <a:t>16:22:13</a:t>
            </a:fld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9315849" y="1154867"/>
            <a:ext cx="269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39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 smtClean="0">
                <a:solidFill>
                  <a:prstClr val="black"/>
                </a:solidFill>
                <a:latin typeface="Arial"/>
                <a:ea typeface="微软雅黑"/>
              </a:rPr>
              <a:t>.</a:t>
            </a:r>
            <a:endParaRPr lang="zh-CN" altLang="en-US" sz="2400" dirty="0">
              <a:solidFill>
                <a:prstClr val="black"/>
              </a:solidFill>
              <a:latin typeface="Arial"/>
              <a:ea typeface="微软雅黑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57008" y="231385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39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 smtClean="0">
                <a:solidFill>
                  <a:prstClr val="black"/>
                </a:solidFill>
                <a:latin typeface="Arial"/>
                <a:ea typeface="微软雅黑"/>
              </a:rPr>
              <a:t>其中</a:t>
            </a:r>
            <a:endParaRPr lang="zh-CN" altLang="en-US" sz="2400" dirty="0">
              <a:solidFill>
                <a:prstClr val="black"/>
              </a:solidFill>
              <a:latin typeface="Arial"/>
              <a:ea typeface="微软雅黑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714998" y="915800"/>
            <a:ext cx="8387720" cy="939800"/>
            <a:chOff x="777922" y="2062945"/>
            <a:chExt cx="8387720" cy="939800"/>
          </a:xfrm>
        </p:grpSpPr>
        <p:sp>
          <p:nvSpPr>
            <p:cNvPr id="7" name="内容占位符 2"/>
            <p:cNvSpPr txBox="1">
              <a:spLocks/>
            </p:cNvSpPr>
            <p:nvPr/>
          </p:nvSpPr>
          <p:spPr>
            <a:xfrm>
              <a:off x="777922" y="2126096"/>
              <a:ext cx="8387720" cy="876649"/>
            </a:xfrm>
            <a:prstGeom prst="rect">
              <a:avLst/>
            </a:prstGeom>
          </p:spPr>
          <p:txBody>
            <a:bodyPr vert="horz" lIns="121908" tIns="60954" rIns="121908" bIns="60954" rtlCol="0">
              <a:noAutofit/>
            </a:bodyPr>
            <a:lstStyle>
              <a:lvl1pPr marL="457154" indent="-457154" algn="l" defTabSz="609539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Wingdings" pitchFamily="2" charset="2"/>
                <a:buChar char="l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90501" indent="-380962" algn="l" defTabSz="609539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523848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133386" indent="-304769" algn="l" defTabSz="609539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925" indent="-304769" algn="l" defTabSz="609539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464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003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542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081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09539" rtl="0" eaLnBrk="1" fontAlgn="auto" latinLnBrk="0" hangingPunct="1">
                <a:lnSpc>
                  <a:spcPct val="15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证明    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aphicFrame>
          <p:nvGraphicFramePr>
            <p:cNvPr id="8" name="对象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40953501"/>
                </p:ext>
              </p:extLst>
            </p:nvPr>
          </p:nvGraphicFramePr>
          <p:xfrm>
            <a:off x="1542782" y="2062945"/>
            <a:ext cx="6858000" cy="939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0700" r:id="rId3" imgW="3429000" imgH="469900" progId="Equation.DSMT4">
                    <p:embed/>
                  </p:oleObj>
                </mc:Choice>
                <mc:Fallback>
                  <p:oleObj r:id="rId3" imgW="3429000" imgH="469900" progId="Equation.DSMT4">
                    <p:embed/>
                    <p:pic>
                      <p:nvPicPr>
                        <p:cNvPr id="12" name="对象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42782" y="2062945"/>
                          <a:ext cx="6858000" cy="9398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2442073"/>
              </p:ext>
            </p:extLst>
          </p:nvPr>
        </p:nvGraphicFramePr>
        <p:xfrm>
          <a:off x="2599236" y="1745875"/>
          <a:ext cx="5765800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701" r:id="rId5" imgW="2882900" imgH="660400" progId="Equation.DSMT4">
                  <p:embed/>
                </p:oleObj>
              </mc:Choice>
              <mc:Fallback>
                <p:oleObj r:id="rId5" imgW="2882900" imgH="660400" progId="Equation.DSMT4">
                  <p:embed/>
                  <p:pic>
                    <p:nvPicPr>
                      <p:cNvPr id="25" name="对象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9236" y="1745875"/>
                        <a:ext cx="5765800" cy="1320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721638" y="0"/>
            <a:ext cx="19127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第三节  泰勒公式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889348" y="520701"/>
            <a:ext cx="2749757" cy="46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</a:t>
            </a:r>
            <a:r>
              <a:rPr kumimoji="1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、简单应用</a:t>
            </a:r>
          </a:p>
        </p:txBody>
      </p:sp>
      <p:sp>
        <p:nvSpPr>
          <p:cNvPr id="12" name="矩形 11"/>
          <p:cNvSpPr/>
          <p:nvPr/>
        </p:nvSpPr>
        <p:spPr bwMode="auto">
          <a:xfrm>
            <a:off x="832348" y="1105898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r>
              <a:rPr kumimoji="1" lang="zh-CN" altLang="en-US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kumimoji="1" lang="zh-CN" altLang="en-US" sz="2400" kern="0" dirty="0">
              <a:solidFill>
                <a:prstClr val="black">
                  <a:lumMod val="95000"/>
                  <a:lumOff val="5000"/>
                </a:prstClr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3" name="矩形 10"/>
          <p:cNvSpPr>
            <a:spLocks noChangeArrowheads="1"/>
          </p:cNvSpPr>
          <p:nvPr/>
        </p:nvSpPr>
        <p:spPr bwMode="auto">
          <a:xfrm>
            <a:off x="832348" y="3044710"/>
            <a:ext cx="884238" cy="461963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kern="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证明</a:t>
            </a:r>
            <a:endParaRPr lang="zh-CN" altLang="en-US" sz="2400" b="0" kern="0" dirty="0" smtClean="0">
              <a:solidFill>
                <a:srgbClr val="00B050"/>
              </a:solidFill>
              <a:ea typeface="楷体_GB2312" pitchFamily="49" charset="-122"/>
            </a:endParaRPr>
          </a:p>
        </p:txBody>
      </p:sp>
      <p:sp>
        <p:nvSpPr>
          <p:cNvPr id="14" name="内容占位符 2"/>
          <p:cNvSpPr txBox="1">
            <a:spLocks/>
          </p:cNvSpPr>
          <p:nvPr/>
        </p:nvSpPr>
        <p:spPr>
          <a:xfrm>
            <a:off x="889348" y="3233765"/>
            <a:ext cx="10506020" cy="3425754"/>
          </a:xfrm>
          <a:prstGeom prst="rect">
            <a:avLst/>
          </a:prstGeom>
        </p:spPr>
        <p:txBody>
          <a:bodyPr vert="horz" lIns="121908" tIns="60954" rIns="121908" bIns="60954" rtlCol="0">
            <a:noAutofit/>
          </a:bodyPr>
          <a:lstStyle>
            <a:lvl1pPr marL="457154" indent="-457154" algn="l" defTabSz="609539" rtl="0" eaLnBrk="1" latinLnBrk="0" hangingPunct="1">
              <a:lnSpc>
                <a:spcPct val="130000"/>
              </a:lnSpc>
              <a:spcBef>
                <a:spcPct val="20000"/>
              </a:spcBef>
              <a:buFont typeface="Wingdings" pitchFamily="2" charset="2"/>
              <a:buChar char="l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01" indent="-380962" algn="l" defTabSz="609539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848" indent="-304769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386" indent="-304769" algn="l" defTabSz="609539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925" indent="-304769" algn="l" defTabSz="609539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464" indent="-304769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003" indent="-304769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542" indent="-304769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081" indent="-304769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endParaRPr lang="zh-CN" altLang="en-US" sz="2400" dirty="0">
              <a:solidFill>
                <a:prstClr val="black"/>
              </a:solidFill>
              <a:latin typeface="Arial"/>
              <a:ea typeface="微软雅黑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834122" y="479982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39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 smtClean="0">
                <a:solidFill>
                  <a:prstClr val="black"/>
                </a:solidFill>
                <a:latin typeface="Arial"/>
                <a:ea typeface="微软雅黑"/>
              </a:rPr>
              <a:t>其中</a:t>
            </a:r>
            <a:endParaRPr lang="zh-CN" altLang="en-US" sz="2400" dirty="0">
              <a:solidFill>
                <a:prstClr val="black"/>
              </a:solidFill>
              <a:latin typeface="Arial"/>
              <a:ea typeface="微软雅黑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348518"/>
              </p:ext>
            </p:extLst>
          </p:nvPr>
        </p:nvGraphicFramePr>
        <p:xfrm>
          <a:off x="2690015" y="3706626"/>
          <a:ext cx="68580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702" r:id="rId7" imgW="3429000" imgH="469900" progId="Equation.DSMT4">
                  <p:embed/>
                </p:oleObj>
              </mc:Choice>
              <mc:Fallback>
                <p:oleObj r:id="rId7" imgW="3429000" imgH="469900" progId="Equation.DSMT4">
                  <p:embed/>
                  <p:pic>
                    <p:nvPicPr>
                      <p:cNvPr id="34" name="对象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0015" y="3706626"/>
                        <a:ext cx="6858000" cy="939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5640852"/>
              </p:ext>
            </p:extLst>
          </p:nvPr>
        </p:nvGraphicFramePr>
        <p:xfrm>
          <a:off x="2783707" y="4515946"/>
          <a:ext cx="5765800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703" r:id="rId8" imgW="2882900" imgH="660400" progId="Equation.DSMT4">
                  <p:embed/>
                </p:oleObj>
              </mc:Choice>
              <mc:Fallback>
                <p:oleObj r:id="rId8" imgW="2882900" imgH="660400" progId="Equation.DSMT4">
                  <p:embed/>
                  <p:pic>
                    <p:nvPicPr>
                      <p:cNvPr id="45" name="对象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3707" y="4515946"/>
                        <a:ext cx="5765800" cy="1320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/>
          <p:nvPr/>
        </p:nvSpPr>
        <p:spPr>
          <a:xfrm>
            <a:off x="1813130" y="5953036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39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 smtClean="0">
                <a:solidFill>
                  <a:prstClr val="black"/>
                </a:solidFill>
                <a:latin typeface="Arial"/>
                <a:ea typeface="微软雅黑"/>
              </a:rPr>
              <a:t>同理，</a:t>
            </a:r>
            <a:endParaRPr lang="zh-CN" altLang="en-US" sz="2400" dirty="0">
              <a:solidFill>
                <a:prstClr val="black"/>
              </a:solidFill>
              <a:latin typeface="Arial"/>
              <a:ea typeface="微软雅黑"/>
            </a:endParaRP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2753965"/>
              </p:ext>
            </p:extLst>
          </p:nvPr>
        </p:nvGraphicFramePr>
        <p:xfrm>
          <a:off x="2783707" y="5661422"/>
          <a:ext cx="82804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704" name="Equation" r:id="rId9" imgW="4140000" imgH="495000" progId="Equation.DSMT4">
                  <p:embed/>
                </p:oleObj>
              </mc:Choice>
              <mc:Fallback>
                <p:oleObj name="Equation" r:id="rId9" imgW="4140000" imgH="495000" progId="Equation.DSMT4">
                  <p:embed/>
                  <p:pic>
                    <p:nvPicPr>
                      <p:cNvPr id="53" name="对象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3707" y="5661422"/>
                        <a:ext cx="8280400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组合 19"/>
          <p:cNvGrpSpPr/>
          <p:nvPr/>
        </p:nvGrpSpPr>
        <p:grpSpPr>
          <a:xfrm>
            <a:off x="1853461" y="2913560"/>
            <a:ext cx="9788128" cy="871996"/>
            <a:chOff x="1422669" y="1296452"/>
            <a:chExt cx="9788128" cy="871996"/>
          </a:xfrm>
        </p:grpSpPr>
        <p:sp>
          <p:nvSpPr>
            <p:cNvPr id="21" name="矩形 20"/>
            <p:cNvSpPr/>
            <p:nvPr/>
          </p:nvSpPr>
          <p:spPr>
            <a:xfrm>
              <a:off x="10718354" y="1427602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，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2912828" y="1466830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，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5917127" y="1488788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，则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8936250" y="1459710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，且</a:t>
              </a:r>
            </a:p>
          </p:txBody>
        </p:sp>
        <p:graphicFrame>
          <p:nvGraphicFramePr>
            <p:cNvPr id="26" name="对象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97289110"/>
                </p:ext>
              </p:extLst>
            </p:nvPr>
          </p:nvGraphicFramePr>
          <p:xfrm>
            <a:off x="1422669" y="1456712"/>
            <a:ext cx="1599506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0705" r:id="rId11" imgW="799753" imgH="253890" progId="Equation.DSMT4">
                    <p:embed/>
                  </p:oleObj>
                </mc:Choice>
                <mc:Fallback>
                  <p:oleObj r:id="rId11" imgW="799753" imgH="253890" progId="Equation.DSMT4">
                    <p:embed/>
                    <p:pic>
                      <p:nvPicPr>
                        <p:cNvPr id="12" name="对象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22669" y="1456712"/>
                          <a:ext cx="1599506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对象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11480790"/>
                </p:ext>
              </p:extLst>
            </p:nvPr>
          </p:nvGraphicFramePr>
          <p:xfrm>
            <a:off x="3177652" y="1296452"/>
            <a:ext cx="2794000" cy="863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0706" r:id="rId13" imgW="1397000" imgH="431800" progId="Equation.DSMT4">
                    <p:embed/>
                  </p:oleObj>
                </mc:Choice>
                <mc:Fallback>
                  <p:oleObj r:id="rId13" imgW="1397000" imgH="431800" progId="Equation.DSMT4">
                    <p:embed/>
                    <p:pic>
                      <p:nvPicPr>
                        <p:cNvPr id="25" name="对象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77652" y="1296452"/>
                          <a:ext cx="2794000" cy="863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对象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24195624"/>
                </p:ext>
              </p:extLst>
            </p:nvPr>
          </p:nvGraphicFramePr>
          <p:xfrm>
            <a:off x="6654068" y="1305222"/>
            <a:ext cx="2361176" cy="863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0707" r:id="rId15" imgW="1180588" imgH="431613" progId="Equation.DSMT4">
                    <p:embed/>
                  </p:oleObj>
                </mc:Choice>
                <mc:Fallback>
                  <p:oleObj r:id="rId15" imgW="1180588" imgH="431613" progId="Equation.DSMT4">
                    <p:embed/>
                    <p:pic>
                      <p:nvPicPr>
                        <p:cNvPr id="30" name="对象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54068" y="1305222"/>
                          <a:ext cx="2361176" cy="86322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对象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77505220"/>
                </p:ext>
              </p:extLst>
            </p:nvPr>
          </p:nvGraphicFramePr>
          <p:xfrm>
            <a:off x="9633019" y="1443662"/>
            <a:ext cx="1166813" cy="508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0708" name="Equation" r:id="rId17" imgW="583920" imgH="253800" progId="Equation.DSMT4">
                    <p:embed/>
                  </p:oleObj>
                </mc:Choice>
                <mc:Fallback>
                  <p:oleObj name="Equation" r:id="rId17" imgW="583920" imgH="253800" progId="Equation.DSMT4">
                    <p:embed/>
                    <p:pic>
                      <p:nvPicPr>
                        <p:cNvPr id="48" name="对象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33019" y="1443662"/>
                          <a:ext cx="1166813" cy="508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2" name="矩形 31"/>
          <p:cNvSpPr/>
          <p:nvPr/>
        </p:nvSpPr>
        <p:spPr>
          <a:xfrm>
            <a:off x="1834122" y="394569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39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prstClr val="black"/>
                </a:solidFill>
                <a:latin typeface="Arial"/>
                <a:ea typeface="微软雅黑"/>
              </a:rPr>
              <a:t>因此</a:t>
            </a:r>
          </a:p>
        </p:txBody>
      </p:sp>
    </p:spTree>
    <p:extLst>
      <p:ext uri="{BB962C8B-B14F-4D97-AF65-F5344CB8AC3E}">
        <p14:creationId xmlns:p14="http://schemas.microsoft.com/office/powerpoint/2010/main" val="358362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 animBg="1"/>
      <p:bldP spid="13" grpId="0" animBg="1"/>
      <p:bldP spid="15" grpId="0"/>
      <p:bldP spid="18" grpId="0"/>
      <p:bldP spid="3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ext Box 2"/>
          <p:cNvSpPr txBox="1">
            <a:spLocks noChangeArrowheads="1"/>
          </p:cNvSpPr>
          <p:nvPr/>
        </p:nvSpPr>
        <p:spPr bwMode="auto">
          <a:xfrm>
            <a:off x="2959100" y="798156"/>
            <a:ext cx="553466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2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kumimoji="1" lang="zh-CN" altLang="en-US" sz="32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常用函数的麦克劳林公式</a:t>
            </a:r>
            <a:endParaRPr kumimoji="1" lang="zh-CN" altLang="en-US" sz="4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2652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4559817"/>
              </p:ext>
            </p:extLst>
          </p:nvPr>
        </p:nvGraphicFramePr>
        <p:xfrm>
          <a:off x="2488406" y="1381760"/>
          <a:ext cx="6910388" cy="529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45" name="文档" r:id="rId3" imgW="8258056" imgH="6324767" progId="Word.Document.8">
                  <p:embed/>
                </p:oleObj>
              </mc:Choice>
              <mc:Fallback>
                <p:oleObj name="文档" r:id="rId3" imgW="8258056" imgH="632476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8406" y="1381760"/>
                        <a:ext cx="6910388" cy="529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C9C10EF-8AF5-4BB7-9AA7-FCE917BE61B9}" type="datetime11">
              <a:rPr lang="zh-CN" altLang="en-US"/>
              <a:pPr>
                <a:defRPr/>
              </a:pPr>
              <a:t>16:22:13</a:t>
            </a:fld>
            <a:endParaRPr lang="en-US" altLang="zh-CN"/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721638" y="0"/>
            <a:ext cx="19127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第三节  泰勒公式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889348" y="520701"/>
            <a:ext cx="2749757" cy="46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</a:t>
            </a:r>
            <a:r>
              <a:rPr kumimoji="1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、简单应用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65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24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3486467"/>
              </p:ext>
            </p:extLst>
          </p:nvPr>
        </p:nvGraphicFramePr>
        <p:xfrm>
          <a:off x="2084238" y="2147582"/>
          <a:ext cx="4422775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15" name="公式" r:id="rId3" imgW="4714973" imgH="866749" progId="Equation.3">
                  <p:embed/>
                </p:oleObj>
              </mc:Choice>
              <mc:Fallback>
                <p:oleObj name="公式" r:id="rId3" imgW="4714973" imgH="866749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4238" y="2147582"/>
                        <a:ext cx="4422775" cy="830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4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5139336"/>
              </p:ext>
            </p:extLst>
          </p:nvPr>
        </p:nvGraphicFramePr>
        <p:xfrm>
          <a:off x="2634341" y="3073095"/>
          <a:ext cx="3878263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16" name="公式" r:id="rId5" imgW="4133713" imgH="904978" progId="Equation.3">
                  <p:embed/>
                </p:oleObj>
              </mc:Choice>
              <mc:Fallback>
                <p:oleObj name="公式" r:id="rId5" imgW="4133713" imgH="904978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4341" y="3073095"/>
                        <a:ext cx="3878263" cy="865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4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2382777"/>
              </p:ext>
            </p:extLst>
          </p:nvPr>
        </p:nvGraphicFramePr>
        <p:xfrm>
          <a:off x="1946558" y="4109885"/>
          <a:ext cx="6215063" cy="830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17" name="公式" r:id="rId7" imgW="6638856" imgH="866749" progId="Equation.3">
                  <p:embed/>
                </p:oleObj>
              </mc:Choice>
              <mc:Fallback>
                <p:oleObj name="公式" r:id="rId7" imgW="6638856" imgH="866749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6558" y="4109885"/>
                        <a:ext cx="6215063" cy="830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4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4703883"/>
              </p:ext>
            </p:extLst>
          </p:nvPr>
        </p:nvGraphicFramePr>
        <p:xfrm>
          <a:off x="2084238" y="5082857"/>
          <a:ext cx="3343275" cy="114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18" name="Equation" r:id="rId9" imgW="3562516" imgH="1209765" progId="Equation.3">
                  <p:embed/>
                </p:oleObj>
              </mc:Choice>
              <mc:Fallback>
                <p:oleObj name="Equation" r:id="rId9" imgW="3562516" imgH="1209765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4238" y="5082857"/>
                        <a:ext cx="3343275" cy="1149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4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2438698"/>
              </p:ext>
            </p:extLst>
          </p:nvPr>
        </p:nvGraphicFramePr>
        <p:xfrm>
          <a:off x="5588000" y="5460682"/>
          <a:ext cx="747713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19" name="Equation" r:id="rId11" imgW="781144" imgH="809754" progId="Equation.3">
                  <p:embed/>
                </p:oleObj>
              </mc:Choice>
              <mc:Fallback>
                <p:oleObj name="Equation" r:id="rId11" imgW="781144" imgH="809754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8000" y="5460682"/>
                        <a:ext cx="747713" cy="77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E9D310-8038-4995-93FF-CF1F9737E057}" type="datetime11">
              <a:rPr lang="zh-CN" altLang="en-US"/>
              <a:pPr>
                <a:defRPr/>
              </a:pPr>
              <a:t>16:22:13</a:t>
            </a:fld>
            <a:endParaRPr lang="en-US" altLang="zh-CN"/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721638" y="0"/>
            <a:ext cx="19127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第三节  泰勒公式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889348" y="520701"/>
            <a:ext cx="2749757" cy="46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</a:t>
            </a:r>
            <a:r>
              <a:rPr kumimoji="1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、简单应用</a:t>
            </a:r>
          </a:p>
        </p:txBody>
      </p:sp>
      <p:sp>
        <p:nvSpPr>
          <p:cNvPr id="12" name="矩形 11"/>
          <p:cNvSpPr/>
          <p:nvPr/>
        </p:nvSpPr>
        <p:spPr bwMode="auto">
          <a:xfrm>
            <a:off x="832348" y="1223339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r>
              <a:rPr kumimoji="1" lang="zh-CN" altLang="en-US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endParaRPr kumimoji="1" lang="zh-CN" altLang="en-US" sz="2400" kern="0" dirty="0">
              <a:solidFill>
                <a:prstClr val="black">
                  <a:lumMod val="95000"/>
                  <a:lumOff val="5000"/>
                </a:prstClr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3" name="矩形 10"/>
          <p:cNvSpPr>
            <a:spLocks noChangeArrowheads="1"/>
          </p:cNvSpPr>
          <p:nvPr/>
        </p:nvSpPr>
        <p:spPr bwMode="auto">
          <a:xfrm>
            <a:off x="832348" y="2302839"/>
            <a:ext cx="884238" cy="461963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kern="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lang="zh-CN" altLang="en-US" sz="2400" b="0" kern="0" dirty="0" smtClean="0">
              <a:solidFill>
                <a:srgbClr val="00B050"/>
              </a:solidFill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084238" y="958850"/>
                <a:ext cx="2969852" cy="8980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400" b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kumimoji="1"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kumimoji="1"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kumimoji="1"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kumimoji="1"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zh-CN" sz="24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kumimoji="1" lang="en-US" altLang="zh-CN" sz="2400" b="1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400" b="1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kumimoji="1" lang="en-US" altLang="zh-CN" sz="2400" b="1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sup>
                              </m:sSup>
                              <m:r>
                                <a:rPr kumimoji="1"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kumimoji="1"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𝒄𝒐𝒔𝒙</m:t>
                              </m:r>
                              <m:r>
                                <a:rPr kumimoji="1"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zh-CN" sz="24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kumimoji="1" lang="en-US" altLang="zh-CN" sz="24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238" y="958850"/>
                <a:ext cx="2969852" cy="89806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6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6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66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66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6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58" name="Group 2"/>
          <p:cNvGrpSpPr>
            <a:grpSpLocks/>
          </p:cNvGrpSpPr>
          <p:nvPr/>
        </p:nvGrpSpPr>
        <p:grpSpPr bwMode="auto">
          <a:xfrm>
            <a:off x="2819400" y="1905000"/>
            <a:ext cx="6934200" cy="4267200"/>
            <a:chOff x="2687" y="410"/>
            <a:chExt cx="2725" cy="2950"/>
          </a:xfrm>
        </p:grpSpPr>
        <p:sp>
          <p:nvSpPr>
            <p:cNvPr id="70666" name="Rectangle 3"/>
            <p:cNvSpPr>
              <a:spLocks noChangeArrowheads="1"/>
            </p:cNvSpPr>
            <p:nvPr/>
          </p:nvSpPr>
          <p:spPr bwMode="auto">
            <a:xfrm>
              <a:off x="2740" y="432"/>
              <a:ext cx="2640" cy="28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70667" name="Group 4"/>
            <p:cNvGrpSpPr>
              <a:grpSpLocks/>
            </p:cNvGrpSpPr>
            <p:nvPr/>
          </p:nvGrpSpPr>
          <p:grpSpPr bwMode="auto">
            <a:xfrm>
              <a:off x="2687" y="410"/>
              <a:ext cx="2725" cy="2950"/>
              <a:chOff x="2687" y="410"/>
              <a:chExt cx="2725" cy="2950"/>
            </a:xfrm>
          </p:grpSpPr>
          <p:sp>
            <p:nvSpPr>
              <p:cNvPr id="70668" name="AutoShape 5" descr="深色木质"/>
              <p:cNvSpPr>
                <a:spLocks noChangeArrowheads="1"/>
              </p:cNvSpPr>
              <p:nvPr/>
            </p:nvSpPr>
            <p:spPr bwMode="auto">
              <a:xfrm>
                <a:off x="2692" y="414"/>
                <a:ext cx="2720" cy="68"/>
              </a:xfrm>
              <a:custGeom>
                <a:avLst/>
                <a:gdLst>
                  <a:gd name="T0" fmla="*/ 340 w 21600"/>
                  <a:gd name="T1" fmla="*/ 0 h 21600"/>
                  <a:gd name="T2" fmla="*/ 171 w 21600"/>
                  <a:gd name="T3" fmla="*/ 0 h 21600"/>
                  <a:gd name="T4" fmla="*/ 3 w 21600"/>
                  <a:gd name="T5" fmla="*/ 0 h 21600"/>
                  <a:gd name="T6" fmla="*/ 17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985 w 21600"/>
                  <a:gd name="T13" fmla="*/ 1906 h 21600"/>
                  <a:gd name="T14" fmla="*/ 19615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365" y="21600"/>
                    </a:lnTo>
                    <a:lnTo>
                      <a:pt x="21235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0669" name="AutoShape 6" descr="深色木质"/>
              <p:cNvSpPr>
                <a:spLocks noChangeArrowheads="1"/>
              </p:cNvSpPr>
              <p:nvPr/>
            </p:nvSpPr>
            <p:spPr bwMode="auto">
              <a:xfrm rot="-5400000">
                <a:off x="1250" y="1850"/>
                <a:ext cx="2947" cy="68"/>
              </a:xfrm>
              <a:custGeom>
                <a:avLst/>
                <a:gdLst>
                  <a:gd name="T0" fmla="*/ 397 w 21600"/>
                  <a:gd name="T1" fmla="*/ 0 h 21600"/>
                  <a:gd name="T2" fmla="*/ 201 w 21600"/>
                  <a:gd name="T3" fmla="*/ 0 h 21600"/>
                  <a:gd name="T4" fmla="*/ 5 w 21600"/>
                  <a:gd name="T5" fmla="*/ 0 h 21600"/>
                  <a:gd name="T6" fmla="*/ 20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82 w 21600"/>
                  <a:gd name="T13" fmla="*/ 2224 h 21600"/>
                  <a:gd name="T14" fmla="*/ 19518 w 21600"/>
                  <a:gd name="T15" fmla="*/ 19376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57" y="21600"/>
                    </a:lnTo>
                    <a:lnTo>
                      <a:pt x="21043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0670" name="AutoShape 7" descr="深色木质"/>
              <p:cNvSpPr>
                <a:spLocks noChangeArrowheads="1"/>
              </p:cNvSpPr>
              <p:nvPr/>
            </p:nvSpPr>
            <p:spPr bwMode="auto">
              <a:xfrm rot="5400000">
                <a:off x="3904" y="1853"/>
                <a:ext cx="2947" cy="68"/>
              </a:xfrm>
              <a:custGeom>
                <a:avLst/>
                <a:gdLst>
                  <a:gd name="T0" fmla="*/ 397 w 21600"/>
                  <a:gd name="T1" fmla="*/ 0 h 21600"/>
                  <a:gd name="T2" fmla="*/ 201 w 21600"/>
                  <a:gd name="T3" fmla="*/ 0 h 21600"/>
                  <a:gd name="T4" fmla="*/ 5 w 21600"/>
                  <a:gd name="T5" fmla="*/ 0 h 21600"/>
                  <a:gd name="T6" fmla="*/ 20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67 w 21600"/>
                  <a:gd name="T13" fmla="*/ 1906 h 21600"/>
                  <a:gd name="T14" fmla="*/ 19533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27" y="21600"/>
                    </a:lnTo>
                    <a:lnTo>
                      <a:pt x="21073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0671" name="AutoShape 8" descr="深色木质"/>
              <p:cNvSpPr>
                <a:spLocks noChangeArrowheads="1"/>
              </p:cNvSpPr>
              <p:nvPr/>
            </p:nvSpPr>
            <p:spPr bwMode="auto">
              <a:xfrm rot="10800000">
                <a:off x="2687" y="3290"/>
                <a:ext cx="2720" cy="68"/>
              </a:xfrm>
              <a:custGeom>
                <a:avLst/>
                <a:gdLst>
                  <a:gd name="T0" fmla="*/ 339 w 21600"/>
                  <a:gd name="T1" fmla="*/ 0 h 21600"/>
                  <a:gd name="T2" fmla="*/ 171 w 21600"/>
                  <a:gd name="T3" fmla="*/ 0 h 21600"/>
                  <a:gd name="T4" fmla="*/ 4 w 21600"/>
                  <a:gd name="T5" fmla="*/ 0 h 21600"/>
                  <a:gd name="T6" fmla="*/ 17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41 w 21600"/>
                  <a:gd name="T13" fmla="*/ 1906 h 21600"/>
                  <a:gd name="T14" fmla="*/ 19559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484" y="21600"/>
                    </a:lnTo>
                    <a:lnTo>
                      <a:pt x="21116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70659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209800"/>
            <a:ext cx="5791200" cy="3673475"/>
          </a:xfrm>
          <a:prstGeom prst="rect">
            <a:avLst/>
          </a:prstGeom>
          <a:noFill/>
          <a:ln w="317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9250" dir="2132261" algn="ctr" rotWithShape="0">
                    <a:schemeClr val="tx1"/>
                  </a:outerShdw>
                </a:effectLst>
              </a14:hiddenEffects>
            </a:ext>
          </a:extLst>
        </p:spPr>
      </p:pic>
      <p:graphicFrame>
        <p:nvGraphicFramePr>
          <p:cNvPr id="70660" name="Object 10"/>
          <p:cNvGraphicFramePr>
            <a:graphicFrameLocks noChangeAspect="1"/>
          </p:cNvGraphicFramePr>
          <p:nvPr/>
        </p:nvGraphicFramePr>
        <p:xfrm>
          <a:off x="6832600" y="2514600"/>
          <a:ext cx="8890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65" name="公式" r:id="rId5" imgW="866858" imgH="314171" progId="Equation.3">
                  <p:embed/>
                </p:oleObj>
              </mc:Choice>
              <mc:Fallback>
                <p:oleObj name="公式" r:id="rId5" imgW="866858" imgH="314171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2600" y="2514600"/>
                        <a:ext cx="8890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1" name="Object 11"/>
          <p:cNvGraphicFramePr>
            <a:graphicFrameLocks noChangeAspect="1"/>
          </p:cNvGraphicFramePr>
          <p:nvPr/>
        </p:nvGraphicFramePr>
        <p:xfrm>
          <a:off x="7670800" y="3862388"/>
          <a:ext cx="1397000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66" name="公式" r:id="rId7" imgW="1381143" imgH="390628" progId="Equation.3">
                  <p:embed/>
                </p:oleObj>
              </mc:Choice>
              <mc:Fallback>
                <p:oleObj name="公式" r:id="rId7" imgW="1381143" imgH="390628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70800" y="3862388"/>
                        <a:ext cx="1397000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62" name="AutoShape 12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985250" y="5772150"/>
            <a:ext cx="533400" cy="247650"/>
          </a:xfrm>
          <a:prstGeom prst="bevel">
            <a:avLst>
              <a:gd name="adj" fmla="val 14583"/>
            </a:avLst>
          </a:prstGeom>
          <a:solidFill>
            <a:schemeClr val="accent1"/>
          </a:solidFill>
          <a:ln w="3175">
            <a:solidFill>
              <a:srgbClr val="0000FF"/>
            </a:solidFill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14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播放</a:t>
            </a:r>
          </a:p>
        </p:txBody>
      </p:sp>
      <p:sp>
        <p:nvSpPr>
          <p:cNvPr id="70663" name="Rectangle 13"/>
          <p:cNvSpPr>
            <a:spLocks noChangeArrowheads="1"/>
          </p:cNvSpPr>
          <p:nvPr/>
        </p:nvSpPr>
        <p:spPr bwMode="auto">
          <a:xfrm>
            <a:off x="2438400" y="228600"/>
            <a:ext cx="6324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四</a:t>
            </a:r>
            <a:r>
              <a:rPr kumimoji="1" lang="zh-CN" altLang="en-US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kumimoji="1"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小结</a:t>
            </a:r>
            <a:endParaRPr kumimoji="1" lang="zh-CN" altLang="en-US" sz="40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70664" name="Object 14">
            <a:hlinkClick r:id="rId10" action="ppaction://hlinkpres?slideindex=1&amp;slidetitle=没有幻灯片标题"/>
          </p:cNvPr>
          <p:cNvGraphicFramePr>
            <a:graphicFrameLocks noChangeAspect="1"/>
          </p:cNvGraphicFramePr>
          <p:nvPr/>
        </p:nvGraphicFramePr>
        <p:xfrm>
          <a:off x="2590800" y="1219200"/>
          <a:ext cx="632460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67" name="文档" r:id="rId11" imgW="6305716" imgH="685684" progId="Word.Document.8">
                  <p:embed/>
                </p:oleObj>
              </mc:Choice>
              <mc:Fallback>
                <p:oleObj name="文档" r:id="rId11" imgW="6305716" imgH="685684" progId="Word.Document.8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1219200"/>
                        <a:ext cx="6324600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D81175F-5270-4BF0-BB4A-461911DEA541}" type="datetime11">
              <a:rPr lang="zh-CN" altLang="en-US"/>
              <a:pPr>
                <a:defRPr/>
              </a:pPr>
              <a:t>16:22:13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682" name="Group 2"/>
          <p:cNvGrpSpPr>
            <a:grpSpLocks/>
          </p:cNvGrpSpPr>
          <p:nvPr/>
        </p:nvGrpSpPr>
        <p:grpSpPr bwMode="auto">
          <a:xfrm>
            <a:off x="2819400" y="1905000"/>
            <a:ext cx="6934200" cy="4267200"/>
            <a:chOff x="2687" y="410"/>
            <a:chExt cx="2725" cy="2950"/>
          </a:xfrm>
        </p:grpSpPr>
        <p:sp>
          <p:nvSpPr>
            <p:cNvPr id="71691" name="Rectangle 3"/>
            <p:cNvSpPr>
              <a:spLocks noChangeArrowheads="1"/>
            </p:cNvSpPr>
            <p:nvPr/>
          </p:nvSpPr>
          <p:spPr bwMode="auto">
            <a:xfrm>
              <a:off x="2740" y="432"/>
              <a:ext cx="2640" cy="28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71692" name="Group 4"/>
            <p:cNvGrpSpPr>
              <a:grpSpLocks/>
            </p:cNvGrpSpPr>
            <p:nvPr/>
          </p:nvGrpSpPr>
          <p:grpSpPr bwMode="auto">
            <a:xfrm>
              <a:off x="2687" y="410"/>
              <a:ext cx="2725" cy="2950"/>
              <a:chOff x="2687" y="410"/>
              <a:chExt cx="2725" cy="2950"/>
            </a:xfrm>
          </p:grpSpPr>
          <p:sp>
            <p:nvSpPr>
              <p:cNvPr id="71693" name="AutoShape 5" descr="深色木质"/>
              <p:cNvSpPr>
                <a:spLocks noChangeArrowheads="1"/>
              </p:cNvSpPr>
              <p:nvPr/>
            </p:nvSpPr>
            <p:spPr bwMode="auto">
              <a:xfrm>
                <a:off x="2692" y="414"/>
                <a:ext cx="2720" cy="68"/>
              </a:xfrm>
              <a:custGeom>
                <a:avLst/>
                <a:gdLst>
                  <a:gd name="T0" fmla="*/ 340 w 21600"/>
                  <a:gd name="T1" fmla="*/ 0 h 21600"/>
                  <a:gd name="T2" fmla="*/ 171 w 21600"/>
                  <a:gd name="T3" fmla="*/ 0 h 21600"/>
                  <a:gd name="T4" fmla="*/ 3 w 21600"/>
                  <a:gd name="T5" fmla="*/ 0 h 21600"/>
                  <a:gd name="T6" fmla="*/ 17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985 w 21600"/>
                  <a:gd name="T13" fmla="*/ 1906 h 21600"/>
                  <a:gd name="T14" fmla="*/ 19615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365" y="21600"/>
                    </a:lnTo>
                    <a:lnTo>
                      <a:pt x="21235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694" name="AutoShape 6" descr="深色木质"/>
              <p:cNvSpPr>
                <a:spLocks noChangeArrowheads="1"/>
              </p:cNvSpPr>
              <p:nvPr/>
            </p:nvSpPr>
            <p:spPr bwMode="auto">
              <a:xfrm rot="-5400000">
                <a:off x="1250" y="1850"/>
                <a:ext cx="2947" cy="68"/>
              </a:xfrm>
              <a:custGeom>
                <a:avLst/>
                <a:gdLst>
                  <a:gd name="T0" fmla="*/ 397 w 21600"/>
                  <a:gd name="T1" fmla="*/ 0 h 21600"/>
                  <a:gd name="T2" fmla="*/ 201 w 21600"/>
                  <a:gd name="T3" fmla="*/ 0 h 21600"/>
                  <a:gd name="T4" fmla="*/ 5 w 21600"/>
                  <a:gd name="T5" fmla="*/ 0 h 21600"/>
                  <a:gd name="T6" fmla="*/ 20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82 w 21600"/>
                  <a:gd name="T13" fmla="*/ 2224 h 21600"/>
                  <a:gd name="T14" fmla="*/ 19518 w 21600"/>
                  <a:gd name="T15" fmla="*/ 19376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57" y="21600"/>
                    </a:lnTo>
                    <a:lnTo>
                      <a:pt x="21043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695" name="AutoShape 7" descr="深色木质"/>
              <p:cNvSpPr>
                <a:spLocks noChangeArrowheads="1"/>
              </p:cNvSpPr>
              <p:nvPr/>
            </p:nvSpPr>
            <p:spPr bwMode="auto">
              <a:xfrm rot="5400000">
                <a:off x="3904" y="1853"/>
                <a:ext cx="2947" cy="68"/>
              </a:xfrm>
              <a:custGeom>
                <a:avLst/>
                <a:gdLst>
                  <a:gd name="T0" fmla="*/ 397 w 21600"/>
                  <a:gd name="T1" fmla="*/ 0 h 21600"/>
                  <a:gd name="T2" fmla="*/ 201 w 21600"/>
                  <a:gd name="T3" fmla="*/ 0 h 21600"/>
                  <a:gd name="T4" fmla="*/ 5 w 21600"/>
                  <a:gd name="T5" fmla="*/ 0 h 21600"/>
                  <a:gd name="T6" fmla="*/ 20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67 w 21600"/>
                  <a:gd name="T13" fmla="*/ 1906 h 21600"/>
                  <a:gd name="T14" fmla="*/ 19533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27" y="21600"/>
                    </a:lnTo>
                    <a:lnTo>
                      <a:pt x="21073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696" name="AutoShape 8" descr="深色木质"/>
              <p:cNvSpPr>
                <a:spLocks noChangeArrowheads="1"/>
              </p:cNvSpPr>
              <p:nvPr/>
            </p:nvSpPr>
            <p:spPr bwMode="auto">
              <a:xfrm rot="10800000">
                <a:off x="2687" y="3290"/>
                <a:ext cx="2720" cy="68"/>
              </a:xfrm>
              <a:custGeom>
                <a:avLst/>
                <a:gdLst>
                  <a:gd name="T0" fmla="*/ 339 w 21600"/>
                  <a:gd name="T1" fmla="*/ 0 h 21600"/>
                  <a:gd name="T2" fmla="*/ 171 w 21600"/>
                  <a:gd name="T3" fmla="*/ 0 h 21600"/>
                  <a:gd name="T4" fmla="*/ 4 w 21600"/>
                  <a:gd name="T5" fmla="*/ 0 h 21600"/>
                  <a:gd name="T6" fmla="*/ 17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41 w 21600"/>
                  <a:gd name="T13" fmla="*/ 1906 h 21600"/>
                  <a:gd name="T14" fmla="*/ 19559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484" y="21600"/>
                    </a:lnTo>
                    <a:lnTo>
                      <a:pt x="21116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7168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209800"/>
            <a:ext cx="5791200" cy="3665538"/>
          </a:xfrm>
          <a:prstGeom prst="rect">
            <a:avLst/>
          </a:prstGeom>
          <a:noFill/>
          <a:ln w="317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chemeClr val="tx1"/>
                  </a:outerShdw>
                </a:effectLst>
              </a14:hiddenEffects>
            </a:ext>
          </a:extLst>
        </p:spPr>
      </p:pic>
      <p:graphicFrame>
        <p:nvGraphicFramePr>
          <p:cNvPr id="71684" name="Object 10"/>
          <p:cNvGraphicFramePr>
            <a:graphicFrameLocks noChangeAspect="1"/>
          </p:cNvGraphicFramePr>
          <p:nvPr/>
        </p:nvGraphicFramePr>
        <p:xfrm>
          <a:off x="6705600" y="2438400"/>
          <a:ext cx="8890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52" name="公式" r:id="rId5" imgW="866858" imgH="314171" progId="Equation.3">
                  <p:embed/>
                </p:oleObj>
              </mc:Choice>
              <mc:Fallback>
                <p:oleObj name="公式" r:id="rId5" imgW="866858" imgH="314171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2438400"/>
                        <a:ext cx="8890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5" name="Object 11"/>
          <p:cNvGraphicFramePr>
            <a:graphicFrameLocks noChangeAspect="1"/>
          </p:cNvGraphicFramePr>
          <p:nvPr/>
        </p:nvGraphicFramePr>
        <p:xfrm>
          <a:off x="7543800" y="3786188"/>
          <a:ext cx="1397000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53" name="公式" r:id="rId7" imgW="1381143" imgH="390628" progId="Equation.3">
                  <p:embed/>
                </p:oleObj>
              </mc:Choice>
              <mc:Fallback>
                <p:oleObj name="公式" r:id="rId7" imgW="1381143" imgH="390628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3786188"/>
                        <a:ext cx="1397000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6" name="Object 12"/>
          <p:cNvGraphicFramePr>
            <a:graphicFrameLocks noChangeAspect="1"/>
          </p:cNvGraphicFramePr>
          <p:nvPr/>
        </p:nvGraphicFramePr>
        <p:xfrm>
          <a:off x="7620000" y="4953000"/>
          <a:ext cx="1425575" cy="76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54" name="公式" r:id="rId9" imgW="1628916" imgH="866749" progId="Equation.3">
                  <p:embed/>
                </p:oleObj>
              </mc:Choice>
              <mc:Fallback>
                <p:oleObj name="公式" r:id="rId9" imgW="1628916" imgH="866749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4953000"/>
                        <a:ext cx="1425575" cy="766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7" name="Object 13"/>
          <p:cNvGraphicFramePr>
            <a:graphicFrameLocks noChangeAspect="1"/>
          </p:cNvGraphicFramePr>
          <p:nvPr/>
        </p:nvGraphicFramePr>
        <p:xfrm>
          <a:off x="6096000" y="4267200"/>
          <a:ext cx="228600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55" name="公式" r:id="rId11" imgW="228501" imgH="253890" progId="Equation.3">
                  <p:embed/>
                </p:oleObj>
              </mc:Choice>
              <mc:Fallback>
                <p:oleObj name="公式" r:id="rId11" imgW="228501" imgH="25389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4267200"/>
                        <a:ext cx="228600" cy="252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8" name="Rectangle 14"/>
          <p:cNvSpPr>
            <a:spLocks noChangeArrowheads="1"/>
          </p:cNvSpPr>
          <p:nvPr/>
        </p:nvSpPr>
        <p:spPr bwMode="auto">
          <a:xfrm>
            <a:off x="2438400" y="228600"/>
            <a:ext cx="6324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四、</a:t>
            </a:r>
            <a:r>
              <a:rPr kumimoji="1"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小结</a:t>
            </a:r>
            <a:endParaRPr kumimoji="1" lang="zh-CN" altLang="en-US" sz="40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71689" name="Object 15">
            <a:hlinkClick r:id="rId13" action="ppaction://hlinkpres?slideindex=1&amp;slidetitle=没有幻灯片标题"/>
          </p:cNvPr>
          <p:cNvGraphicFramePr>
            <a:graphicFrameLocks noChangeAspect="1"/>
          </p:cNvGraphicFramePr>
          <p:nvPr/>
        </p:nvGraphicFramePr>
        <p:xfrm>
          <a:off x="2590800" y="1219200"/>
          <a:ext cx="632460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56" name="文档" r:id="rId14" imgW="6305716" imgH="685684" progId="Word.Document.8">
                  <p:embed/>
                </p:oleObj>
              </mc:Choice>
              <mc:Fallback>
                <p:oleObj name="文档" r:id="rId14" imgW="6305716" imgH="685684" progId="Word.Document.8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1219200"/>
                        <a:ext cx="6324600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F3B877A-A80E-43D3-AE0C-7EFB88BFDBF7}" type="datetime11">
              <a:rPr lang="zh-CN" altLang="en-US"/>
              <a:pPr>
                <a:defRPr/>
              </a:pPr>
              <a:t>16:22:13</a:t>
            </a:fld>
            <a:endParaRPr lang="en-US" altLang="zh-CN"/>
          </a:p>
        </p:txBody>
      </p:sp>
    </p:spTree>
  </p:cSld>
  <p:clrMapOvr>
    <a:masterClrMapping/>
  </p:clrMapOvr>
  <p:transition advTm="200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D38C52A-3865-44B1-86BF-83A62B503A2F}" type="datetime11">
              <a:rPr lang="zh-CN" altLang="en-US" smtClean="0"/>
              <a:pPr>
                <a:defRPr/>
              </a:pPr>
              <a:t>16:22:12</a:t>
            </a:fld>
            <a:endParaRPr lang="en-US" altLang="zh-CN"/>
          </a:p>
        </p:txBody>
      </p:sp>
      <p:sp>
        <p:nvSpPr>
          <p:cNvPr id="9219" name="Rectangle 279"/>
          <p:cNvSpPr>
            <a:spLocks noChangeArrowheads="1"/>
          </p:cNvSpPr>
          <p:nvPr/>
        </p:nvSpPr>
        <p:spPr bwMode="auto">
          <a:xfrm>
            <a:off x="755650" y="349250"/>
            <a:ext cx="26574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ea typeface="黑体" panose="02010609060101010101" pitchFamily="49" charset="-122"/>
              </a:rPr>
              <a:t>一、罗尔定理</a:t>
            </a:r>
          </a:p>
        </p:txBody>
      </p:sp>
      <p:sp>
        <p:nvSpPr>
          <p:cNvPr id="9220" name="矩形 2"/>
          <p:cNvSpPr>
            <a:spLocks noChangeArrowheads="1"/>
          </p:cNvSpPr>
          <p:nvPr/>
        </p:nvSpPr>
        <p:spPr bwMode="auto">
          <a:xfrm>
            <a:off x="490538" y="0"/>
            <a:ext cx="2374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b="1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第一节  微分中值定理</a:t>
            </a:r>
          </a:p>
        </p:txBody>
      </p:sp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355725" y="919163"/>
            <a:ext cx="9723438" cy="1655762"/>
            <a:chOff x="1383120" y="1815144"/>
            <a:chExt cx="9722967" cy="1655828"/>
          </a:xfrm>
        </p:grpSpPr>
        <p:sp>
          <p:nvSpPr>
            <p:cNvPr id="6" name="矩形 5"/>
            <p:cNvSpPr/>
            <p:nvPr/>
          </p:nvSpPr>
          <p:spPr>
            <a:xfrm>
              <a:off x="1383120" y="1815144"/>
              <a:ext cx="9722967" cy="120019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609539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FF9500"/>
                  </a:solidFill>
                  <a:latin typeface="微软雅黑"/>
                  <a:ea typeface="微软雅黑"/>
                </a:rPr>
                <a:t>费马引理</a:t>
              </a:r>
              <a:r>
                <a:rPr lang="zh-CN" altLang="en-US" sz="2400" kern="0" dirty="0">
                  <a:solidFill>
                    <a:prstClr val="black"/>
                  </a:solidFill>
                  <a:latin typeface="微软雅黑"/>
                  <a:ea typeface="微软雅黑"/>
                </a:rPr>
                <a:t>　设函数     </a:t>
              </a:r>
              <a:r>
                <a:rPr lang="en-US" altLang="zh-CN" sz="2400" kern="0" dirty="0">
                  <a:solidFill>
                    <a:prstClr val="black"/>
                  </a:solidFill>
                  <a:latin typeface="微软雅黑"/>
                  <a:ea typeface="微软雅黑"/>
                </a:rPr>
                <a:t>    </a:t>
              </a:r>
              <a:r>
                <a:rPr lang="zh-CN" altLang="en-US" sz="2400" kern="0" dirty="0">
                  <a:solidFill>
                    <a:prstClr val="black"/>
                  </a:solidFill>
                  <a:latin typeface="微软雅黑"/>
                  <a:ea typeface="微软雅黑"/>
                </a:rPr>
                <a:t>在点     的某个邻域      </a:t>
              </a:r>
              <a:r>
                <a:rPr lang="en-US" altLang="zh-CN" sz="2400" kern="0" dirty="0">
                  <a:solidFill>
                    <a:prstClr val="black"/>
                  </a:solidFill>
                  <a:latin typeface="微软雅黑"/>
                  <a:ea typeface="微软雅黑"/>
                </a:rPr>
                <a:t>   </a:t>
              </a:r>
              <a:r>
                <a:rPr lang="zh-CN" altLang="en-US" sz="2400" kern="0" dirty="0">
                  <a:solidFill>
                    <a:prstClr val="black"/>
                  </a:solidFill>
                  <a:latin typeface="微软雅黑"/>
                  <a:ea typeface="微软雅黑"/>
                </a:rPr>
                <a:t>内有定义并且在    处可导，对任意的                ，恒有</a:t>
              </a:r>
            </a:p>
          </p:txBody>
        </p:sp>
        <p:graphicFrame>
          <p:nvGraphicFramePr>
            <p:cNvPr id="9289" name="对象 6"/>
            <p:cNvGraphicFramePr>
              <a:graphicFrameLocks noChangeAspect="1"/>
            </p:cNvGraphicFramePr>
            <p:nvPr/>
          </p:nvGraphicFramePr>
          <p:xfrm>
            <a:off x="3903977" y="1889631"/>
            <a:ext cx="852808" cy="505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48" name="Equation" r:id="rId3" imgW="341123" imgH="202147" progId="Equation.DSMT4">
                    <p:embed/>
                  </p:oleObj>
                </mc:Choice>
                <mc:Fallback>
                  <p:oleObj name="Equation" r:id="rId3" imgW="341123" imgH="202147" progId="Equation.DSMT4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03977" y="1889631"/>
                          <a:ext cx="852808" cy="5053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90" name="对象 7"/>
            <p:cNvGraphicFramePr>
              <a:graphicFrameLocks noChangeAspect="1"/>
            </p:cNvGraphicFramePr>
            <p:nvPr/>
          </p:nvGraphicFramePr>
          <p:xfrm>
            <a:off x="5371333" y="1858780"/>
            <a:ext cx="409550" cy="5670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49" name="Equation" r:id="rId5" imgW="163820" imgH="226828" progId="Equation.DSMT4">
                    <p:embed/>
                  </p:oleObj>
                </mc:Choice>
                <mc:Fallback>
                  <p:oleObj name="Equation" r:id="rId5" imgW="163820" imgH="226828" progId="Equation.DSMT4">
                    <p:embed/>
                    <p:pic>
                      <p:nvPicPr>
                        <p:cNvPr id="0" name="对象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71333" y="1858780"/>
                          <a:ext cx="409550" cy="5670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91" name="对象 8"/>
            <p:cNvGraphicFramePr>
              <a:graphicFrameLocks noChangeAspect="1"/>
            </p:cNvGraphicFramePr>
            <p:nvPr/>
          </p:nvGraphicFramePr>
          <p:xfrm>
            <a:off x="7303403" y="1955714"/>
            <a:ext cx="817056" cy="4595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50" name="Equation" r:id="rId7" imgW="408528" imgH="229797" progId="Equation.DSMT4">
                    <p:embed/>
                  </p:oleObj>
                </mc:Choice>
                <mc:Fallback>
                  <p:oleObj name="Equation" r:id="rId7" imgW="408528" imgH="229797" progId="Equation.DSMT4">
                    <p:embed/>
                    <p:pic>
                      <p:nvPicPr>
                        <p:cNvPr id="0" name="对象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03403" y="1955714"/>
                          <a:ext cx="817056" cy="4595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92" name="对象 9"/>
            <p:cNvGraphicFramePr>
              <a:graphicFrameLocks noChangeAspect="1"/>
            </p:cNvGraphicFramePr>
            <p:nvPr/>
          </p:nvGraphicFramePr>
          <p:xfrm>
            <a:off x="3710234" y="2502441"/>
            <a:ext cx="1240294" cy="4556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51" name="Equation" r:id="rId9" imgW="620147" imgH="227809" progId="Equation.DSMT4">
                    <p:embed/>
                  </p:oleObj>
                </mc:Choice>
                <mc:Fallback>
                  <p:oleObj name="Equation" r:id="rId9" imgW="620147" imgH="227809" progId="Equation.DSMT4">
                    <p:embed/>
                    <p:pic>
                      <p:nvPicPr>
                        <p:cNvPr id="0" name="对象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10234" y="2502441"/>
                          <a:ext cx="1240294" cy="4556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93" name="对象 10"/>
            <p:cNvGraphicFramePr>
              <a:graphicFrameLocks noChangeAspect="1"/>
            </p:cNvGraphicFramePr>
            <p:nvPr/>
          </p:nvGraphicFramePr>
          <p:xfrm>
            <a:off x="10258496" y="1848238"/>
            <a:ext cx="409550" cy="5670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52" name="Equation" r:id="rId11" imgW="163820" imgH="226828" progId="Equation.DSMT4">
                    <p:embed/>
                  </p:oleObj>
                </mc:Choice>
                <mc:Fallback>
                  <p:oleObj name="Equation" r:id="rId11" imgW="163820" imgH="226828" progId="Equation.DSMT4">
                    <p:embed/>
                    <p:pic>
                      <p:nvPicPr>
                        <p:cNvPr id="0" name="对象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58496" y="1848238"/>
                          <a:ext cx="409550" cy="5670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94" name="对象 11"/>
            <p:cNvGraphicFramePr>
              <a:graphicFrameLocks noChangeAspect="1"/>
            </p:cNvGraphicFramePr>
            <p:nvPr/>
          </p:nvGraphicFramePr>
          <p:xfrm>
            <a:off x="6060456" y="2506428"/>
            <a:ext cx="3676616" cy="456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53" name="Equation" r:id="rId12" imgW="1838308" imgH="228204" progId="Equation.DSMT4">
                    <p:embed/>
                  </p:oleObj>
                </mc:Choice>
                <mc:Fallback>
                  <p:oleObj name="Equation" r:id="rId12" imgW="1838308" imgH="228204" progId="Equation.DSMT4">
                    <p:embed/>
                    <p:pic>
                      <p:nvPicPr>
                        <p:cNvPr id="0" name="对象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60456" y="2506428"/>
                          <a:ext cx="3676616" cy="4564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9295" name="组合 12"/>
            <p:cNvGrpSpPr>
              <a:grpSpLocks/>
            </p:cNvGrpSpPr>
            <p:nvPr/>
          </p:nvGrpSpPr>
          <p:grpSpPr bwMode="auto">
            <a:xfrm>
              <a:off x="1443915" y="3009307"/>
              <a:ext cx="2046394" cy="461665"/>
              <a:chOff x="1574541" y="3644366"/>
              <a:chExt cx="2046394" cy="461665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1574068" y="3644051"/>
                <a:ext cx="800061" cy="4619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09539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400" kern="0" dirty="0">
                    <a:solidFill>
                      <a:prstClr val="black"/>
                    </a:solidFill>
                    <a:latin typeface="FZSSK--GBK1-0"/>
                    <a:ea typeface="微软雅黑"/>
                  </a:rPr>
                  <a:t>那么</a:t>
                </a:r>
                <a:endParaRPr lang="zh-CN" altLang="en-US" sz="2400" kern="0" dirty="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graphicFrame>
            <p:nvGraphicFramePr>
              <p:cNvPr id="9297" name="对象 14"/>
              <p:cNvGraphicFramePr>
                <a:graphicFrameLocks noChangeAspect="1"/>
              </p:cNvGraphicFramePr>
              <p:nvPr/>
            </p:nvGraphicFramePr>
            <p:xfrm>
              <a:off x="2300135" y="3644454"/>
              <a:ext cx="132080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054" name="Equation" r:id="rId14" imgW="660400" imgH="228600" progId="Equation.DSMT4">
                      <p:embed/>
                    </p:oleObj>
                  </mc:Choice>
                  <mc:Fallback>
                    <p:oleObj name="Equation" r:id="rId14" imgW="660400" imgH="228600" progId="Equation.DSMT4">
                      <p:embed/>
                      <p:pic>
                        <p:nvPicPr>
                          <p:cNvPr id="0" name="对象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00135" y="3644454"/>
                            <a:ext cx="132080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9222" name="组合 64"/>
          <p:cNvGrpSpPr>
            <a:grpSpLocks/>
          </p:cNvGrpSpPr>
          <p:nvPr/>
        </p:nvGrpSpPr>
        <p:grpSpPr bwMode="auto">
          <a:xfrm>
            <a:off x="8731250" y="4251325"/>
            <a:ext cx="2614613" cy="2043113"/>
            <a:chOff x="1451578" y="2976483"/>
            <a:chExt cx="2615051" cy="2044651"/>
          </a:xfrm>
        </p:grpSpPr>
        <p:sp>
          <p:nvSpPr>
            <p:cNvPr id="9265" name="Freeform 24"/>
            <p:cNvSpPr>
              <a:spLocks/>
            </p:cNvSpPr>
            <p:nvPr/>
          </p:nvSpPr>
          <p:spPr bwMode="auto">
            <a:xfrm>
              <a:off x="2539088" y="3437569"/>
              <a:ext cx="924061" cy="593364"/>
            </a:xfrm>
            <a:custGeom>
              <a:avLst/>
              <a:gdLst>
                <a:gd name="T0" fmla="*/ 924061 w 206"/>
                <a:gd name="T1" fmla="*/ 593364 h 132"/>
                <a:gd name="T2" fmla="*/ 466516 w 206"/>
                <a:gd name="T3" fmla="*/ 0 h 132"/>
                <a:gd name="T4" fmla="*/ 0 w 206"/>
                <a:gd name="T5" fmla="*/ 593364 h 13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6" h="132">
                  <a:moveTo>
                    <a:pt x="206" y="132"/>
                  </a:moveTo>
                  <a:cubicBezTo>
                    <a:pt x="206" y="132"/>
                    <a:pt x="170" y="0"/>
                    <a:pt x="104" y="0"/>
                  </a:cubicBezTo>
                  <a:cubicBezTo>
                    <a:pt x="26" y="3"/>
                    <a:pt x="0" y="132"/>
                    <a:pt x="0" y="132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9266" name="组合 16"/>
            <p:cNvGrpSpPr>
              <a:grpSpLocks/>
            </p:cNvGrpSpPr>
            <p:nvPr/>
          </p:nvGrpSpPr>
          <p:grpSpPr bwMode="auto">
            <a:xfrm>
              <a:off x="1552667" y="4473122"/>
              <a:ext cx="2513962" cy="246221"/>
              <a:chOff x="1579827" y="5839334"/>
              <a:chExt cx="2513962" cy="246221"/>
            </a:xfrm>
          </p:grpSpPr>
          <p:sp>
            <p:nvSpPr>
              <p:cNvPr id="9286" name="Line 19"/>
              <p:cNvSpPr>
                <a:spLocks noChangeShapeType="1"/>
              </p:cNvSpPr>
              <p:nvPr/>
            </p:nvSpPr>
            <p:spPr bwMode="auto">
              <a:xfrm>
                <a:off x="1579827" y="5869569"/>
                <a:ext cx="2369678" cy="0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87" name="Rectangle 47"/>
              <p:cNvSpPr>
                <a:spLocks noChangeArrowheads="1"/>
              </p:cNvSpPr>
              <p:nvPr/>
            </p:nvSpPr>
            <p:spPr bwMode="auto">
              <a:xfrm>
                <a:off x="4002417" y="5839334"/>
                <a:ext cx="91372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zh-CN" sz="1600" i="1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x</a:t>
                </a:r>
                <a:endParaRPr lang="zh-CN" altLang="zh-CN" sz="2800">
                  <a:solidFill>
                    <a:srgbClr val="000000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67" name="组合 19"/>
            <p:cNvGrpSpPr>
              <a:grpSpLocks/>
            </p:cNvGrpSpPr>
            <p:nvPr/>
          </p:nvGrpSpPr>
          <p:grpSpPr bwMode="auto">
            <a:xfrm>
              <a:off x="2215950" y="2976483"/>
              <a:ext cx="134168" cy="2044651"/>
              <a:chOff x="2243110" y="4342695"/>
              <a:chExt cx="134168" cy="2044651"/>
            </a:xfrm>
          </p:grpSpPr>
          <p:sp>
            <p:nvSpPr>
              <p:cNvPr id="9284" name="Line 21"/>
              <p:cNvSpPr>
                <a:spLocks noChangeShapeType="1"/>
              </p:cNvSpPr>
              <p:nvPr/>
            </p:nvSpPr>
            <p:spPr bwMode="auto">
              <a:xfrm flipV="1">
                <a:off x="2377278" y="4490091"/>
                <a:ext cx="0" cy="1897255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85" name="Rectangle 48"/>
              <p:cNvSpPr>
                <a:spLocks noChangeArrowheads="1"/>
              </p:cNvSpPr>
              <p:nvPr/>
            </p:nvSpPr>
            <p:spPr bwMode="auto">
              <a:xfrm>
                <a:off x="2243110" y="4342695"/>
                <a:ext cx="91372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zh-CN" sz="1600" i="1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y</a:t>
                </a:r>
                <a:endParaRPr lang="zh-CN" altLang="zh-CN" sz="2800">
                  <a:solidFill>
                    <a:srgbClr val="000000"/>
                  </a:solidFill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268" name="Rectangle 49"/>
            <p:cNvSpPr>
              <a:spLocks noChangeArrowheads="1"/>
            </p:cNvSpPr>
            <p:nvPr/>
          </p:nvSpPr>
          <p:spPr bwMode="auto">
            <a:xfrm>
              <a:off x="2185715" y="4490129"/>
              <a:ext cx="14747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1600" i="1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O</a:t>
              </a:r>
              <a:endParaRPr lang="zh-CN" altLang="zh-CN" sz="2800">
                <a:solidFill>
                  <a:srgbClr val="000000"/>
                </a:solidFill>
                <a:ea typeface="微软雅黑" panose="020B0503020204020204" pitchFamily="34" charset="-122"/>
              </a:endParaRPr>
            </a:p>
          </p:txBody>
        </p:sp>
        <p:grpSp>
          <p:nvGrpSpPr>
            <p:cNvPr id="9269" name="组合 32"/>
            <p:cNvGrpSpPr>
              <a:grpSpLocks/>
            </p:cNvGrpSpPr>
            <p:nvPr/>
          </p:nvGrpSpPr>
          <p:grpSpPr bwMode="auto">
            <a:xfrm>
              <a:off x="1833941" y="3275134"/>
              <a:ext cx="1903214" cy="297180"/>
              <a:chOff x="1861101" y="4641346"/>
              <a:chExt cx="1903214" cy="297180"/>
            </a:xfrm>
          </p:grpSpPr>
          <p:sp>
            <p:nvSpPr>
              <p:cNvPr id="34" name="Oval 25"/>
              <p:cNvSpPr>
                <a:spLocks noChangeArrowheads="1"/>
              </p:cNvSpPr>
              <p:nvPr/>
            </p:nvSpPr>
            <p:spPr bwMode="auto">
              <a:xfrm>
                <a:off x="2956949" y="4768466"/>
                <a:ext cx="71449" cy="7149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09539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kern="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grpSp>
            <p:nvGrpSpPr>
              <p:cNvPr id="9281" name="组合 34"/>
              <p:cNvGrpSpPr>
                <a:grpSpLocks/>
              </p:cNvGrpSpPr>
              <p:nvPr/>
            </p:nvGrpSpPr>
            <p:grpSpPr bwMode="auto">
              <a:xfrm>
                <a:off x="1861101" y="4641346"/>
                <a:ext cx="1903214" cy="297180"/>
                <a:chOff x="1861101" y="4641346"/>
                <a:chExt cx="1903214" cy="297180"/>
              </a:xfrm>
            </p:grpSpPr>
            <p:sp>
              <p:nvSpPr>
                <p:cNvPr id="36" name="Line 23"/>
                <p:cNvSpPr>
                  <a:spLocks noChangeShapeType="1"/>
                </p:cNvSpPr>
                <p:nvPr/>
              </p:nvSpPr>
              <p:spPr bwMode="auto">
                <a:xfrm>
                  <a:off x="2421871" y="4787530"/>
                  <a:ext cx="1341663" cy="0"/>
                </a:xfrm>
                <a:prstGeom prst="line">
                  <a:avLst/>
                </a:prstGeom>
                <a:noFill/>
                <a:ln w="317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09539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400" kern="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graphicFrame>
              <p:nvGraphicFramePr>
                <p:cNvPr id="9283" name="对象 36"/>
                <p:cNvGraphicFramePr>
                  <a:graphicFrameLocks noChangeAspect="1"/>
                </p:cNvGraphicFramePr>
                <p:nvPr/>
              </p:nvGraphicFramePr>
              <p:xfrm>
                <a:off x="1861101" y="4641346"/>
                <a:ext cx="511524" cy="29718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0055" name="Equation" r:id="rId16" imgW="393480" imgH="228600" progId="Equation.DSMT4">
                        <p:embed/>
                      </p:oleObj>
                    </mc:Choice>
                    <mc:Fallback>
                      <p:oleObj name="Equation" r:id="rId16" imgW="393480" imgH="228600" progId="Equation.DSMT4">
                        <p:embed/>
                        <p:pic>
                          <p:nvPicPr>
                            <p:cNvPr id="0" name="对象 36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861101" y="4641346"/>
                              <a:ext cx="511524" cy="29718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9270" name="组合 37"/>
            <p:cNvGrpSpPr>
              <a:grpSpLocks/>
            </p:cNvGrpSpPr>
            <p:nvPr/>
          </p:nvGrpSpPr>
          <p:grpSpPr bwMode="auto">
            <a:xfrm>
              <a:off x="1451578" y="3572501"/>
              <a:ext cx="1891902" cy="296862"/>
              <a:chOff x="1478738" y="4938713"/>
              <a:chExt cx="1891902" cy="296862"/>
            </a:xfrm>
          </p:grpSpPr>
          <p:cxnSp>
            <p:nvCxnSpPr>
              <p:cNvPr id="9278" name="直接连接符 38"/>
              <p:cNvCxnSpPr>
                <a:cxnSpLocks noChangeShapeType="1"/>
              </p:cNvCxnSpPr>
              <p:nvPr/>
            </p:nvCxnSpPr>
            <p:spPr bwMode="auto">
              <a:xfrm>
                <a:off x="2377278" y="5129188"/>
                <a:ext cx="993362" cy="0"/>
              </a:xfrm>
              <a:prstGeom prst="line">
                <a:avLst/>
              </a:prstGeom>
              <a:noFill/>
              <a:ln w="9525" algn="ctr">
                <a:solidFill>
                  <a:srgbClr val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aphicFrame>
            <p:nvGraphicFramePr>
              <p:cNvPr id="9279" name="对象 39"/>
              <p:cNvGraphicFramePr>
                <a:graphicFrameLocks noChangeAspect="1"/>
              </p:cNvGraphicFramePr>
              <p:nvPr/>
            </p:nvGraphicFramePr>
            <p:xfrm>
              <a:off x="1478738" y="4938713"/>
              <a:ext cx="906463" cy="2968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056" name="Equation" r:id="rId18" imgW="698400" imgH="228600" progId="Equation.DSMT4">
                      <p:embed/>
                    </p:oleObj>
                  </mc:Choice>
                  <mc:Fallback>
                    <p:oleObj name="Equation" r:id="rId18" imgW="698400" imgH="228600" progId="Equation.DSMT4">
                      <p:embed/>
                      <p:pic>
                        <p:nvPicPr>
                          <p:cNvPr id="0" name="对象 3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478738" y="4938713"/>
                            <a:ext cx="906463" cy="29686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9271" name="组合 40"/>
            <p:cNvGrpSpPr>
              <a:grpSpLocks/>
            </p:cNvGrpSpPr>
            <p:nvPr/>
          </p:nvGrpSpPr>
          <p:grpSpPr bwMode="auto">
            <a:xfrm>
              <a:off x="2846799" y="3437569"/>
              <a:ext cx="212966" cy="1330429"/>
              <a:chOff x="2873959" y="4803781"/>
              <a:chExt cx="212966" cy="1330429"/>
            </a:xfrm>
          </p:grpSpPr>
          <p:cxnSp>
            <p:nvCxnSpPr>
              <p:cNvPr id="9276" name="直接连接符 41"/>
              <p:cNvCxnSpPr>
                <a:cxnSpLocks noChangeShapeType="1"/>
              </p:cNvCxnSpPr>
              <p:nvPr/>
            </p:nvCxnSpPr>
            <p:spPr bwMode="auto">
              <a:xfrm>
                <a:off x="2988093" y="4803781"/>
                <a:ext cx="0" cy="1065788"/>
              </a:xfrm>
              <a:prstGeom prst="line">
                <a:avLst/>
              </a:prstGeom>
              <a:noFill/>
              <a:ln w="9525" algn="ctr">
                <a:solidFill>
                  <a:srgbClr val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aphicFrame>
            <p:nvGraphicFramePr>
              <p:cNvPr id="9277" name="对象 42"/>
              <p:cNvGraphicFramePr>
                <a:graphicFrameLocks noChangeAspect="1"/>
              </p:cNvGraphicFramePr>
              <p:nvPr/>
            </p:nvGraphicFramePr>
            <p:xfrm>
              <a:off x="2873959" y="5839334"/>
              <a:ext cx="212966" cy="29487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057" name="Equation" r:id="rId20" imgW="163820" imgH="226828" progId="Equation.DSMT4">
                      <p:embed/>
                    </p:oleObj>
                  </mc:Choice>
                  <mc:Fallback>
                    <p:oleObj name="Equation" r:id="rId20" imgW="163820" imgH="226828" progId="Equation.DSMT4">
                      <p:embed/>
                      <p:pic>
                        <p:nvPicPr>
                          <p:cNvPr id="0" name="对象 4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3959" y="5839334"/>
                            <a:ext cx="212966" cy="29487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9272" name="组合 43"/>
            <p:cNvGrpSpPr>
              <a:grpSpLocks/>
            </p:cNvGrpSpPr>
            <p:nvPr/>
          </p:nvGrpSpPr>
          <p:grpSpPr bwMode="auto">
            <a:xfrm>
              <a:off x="3073601" y="3762976"/>
              <a:ext cx="628650" cy="1005022"/>
              <a:chOff x="3100761" y="5129188"/>
              <a:chExt cx="628650" cy="1005022"/>
            </a:xfrm>
          </p:grpSpPr>
          <p:cxnSp>
            <p:nvCxnSpPr>
              <p:cNvPr id="9274" name="直接连接符 44"/>
              <p:cNvCxnSpPr>
                <a:cxnSpLocks noChangeShapeType="1"/>
              </p:cNvCxnSpPr>
              <p:nvPr/>
            </p:nvCxnSpPr>
            <p:spPr bwMode="auto">
              <a:xfrm>
                <a:off x="3385227" y="5129188"/>
                <a:ext cx="1" cy="740381"/>
              </a:xfrm>
              <a:prstGeom prst="line">
                <a:avLst/>
              </a:prstGeom>
              <a:noFill/>
              <a:ln w="9525" algn="ctr">
                <a:solidFill>
                  <a:srgbClr val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aphicFrame>
            <p:nvGraphicFramePr>
              <p:cNvPr id="9275" name="对象 45"/>
              <p:cNvGraphicFramePr>
                <a:graphicFrameLocks noChangeAspect="1"/>
              </p:cNvGraphicFramePr>
              <p:nvPr/>
            </p:nvGraphicFramePr>
            <p:xfrm>
              <a:off x="3100761" y="5837348"/>
              <a:ext cx="628650" cy="2968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058" name="Equation" r:id="rId21" imgW="482400" imgH="228600" progId="Equation.DSMT4">
                      <p:embed/>
                    </p:oleObj>
                  </mc:Choice>
                  <mc:Fallback>
                    <p:oleObj name="Equation" r:id="rId21" imgW="482400" imgH="228600" progId="Equation.DSMT4">
                      <p:embed/>
                      <p:pic>
                        <p:nvPicPr>
                          <p:cNvPr id="0" name="对象 4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00761" y="5837348"/>
                            <a:ext cx="628650" cy="29686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9273" name="对象 61"/>
            <p:cNvGraphicFramePr>
              <a:graphicFrameLocks noChangeAspect="1"/>
            </p:cNvGraphicFramePr>
            <p:nvPr/>
          </p:nvGraphicFramePr>
          <p:xfrm>
            <a:off x="2621284" y="3088000"/>
            <a:ext cx="777875" cy="296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59" name="Equation" r:id="rId23" imgW="596880" imgH="228600" progId="Equation.DSMT4">
                    <p:embed/>
                  </p:oleObj>
                </mc:Choice>
                <mc:Fallback>
                  <p:oleObj name="Equation" r:id="rId23" imgW="596880" imgH="228600" progId="Equation.DSMT4">
                    <p:embed/>
                    <p:pic>
                      <p:nvPicPr>
                        <p:cNvPr id="0" name="对象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1284" y="3088000"/>
                          <a:ext cx="777875" cy="2968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223" name="组合 63"/>
          <p:cNvGrpSpPr>
            <a:grpSpLocks/>
          </p:cNvGrpSpPr>
          <p:nvPr/>
        </p:nvGrpSpPr>
        <p:grpSpPr bwMode="auto">
          <a:xfrm>
            <a:off x="8694738" y="2062163"/>
            <a:ext cx="2919412" cy="2181225"/>
            <a:chOff x="5707740" y="2838485"/>
            <a:chExt cx="2918318" cy="2182648"/>
          </a:xfrm>
        </p:grpSpPr>
        <p:sp>
          <p:nvSpPr>
            <p:cNvPr id="9243" name="Freeform 58"/>
            <p:cNvSpPr>
              <a:spLocks/>
            </p:cNvSpPr>
            <p:nvPr/>
          </p:nvSpPr>
          <p:spPr bwMode="auto">
            <a:xfrm>
              <a:off x="6906733" y="3116895"/>
              <a:ext cx="964871" cy="686461"/>
            </a:xfrm>
            <a:custGeom>
              <a:avLst/>
              <a:gdLst>
                <a:gd name="T0" fmla="*/ 0 w 191"/>
                <a:gd name="T1" fmla="*/ 85808 h 136"/>
                <a:gd name="T2" fmla="*/ 555685 w 191"/>
                <a:gd name="T3" fmla="*/ 686461 h 136"/>
                <a:gd name="T4" fmla="*/ 964871 w 191"/>
                <a:gd name="T5" fmla="*/ 0 h 13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1" h="136">
                  <a:moveTo>
                    <a:pt x="0" y="17"/>
                  </a:moveTo>
                  <a:cubicBezTo>
                    <a:pt x="0" y="17"/>
                    <a:pt x="44" y="136"/>
                    <a:pt x="110" y="136"/>
                  </a:cubicBezTo>
                  <a:cubicBezTo>
                    <a:pt x="191" y="128"/>
                    <a:pt x="191" y="0"/>
                    <a:pt x="191" y="0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9244" name="组合 25"/>
            <p:cNvGrpSpPr>
              <a:grpSpLocks/>
            </p:cNvGrpSpPr>
            <p:nvPr/>
          </p:nvGrpSpPr>
          <p:grpSpPr bwMode="auto">
            <a:xfrm>
              <a:off x="6063002" y="4404806"/>
              <a:ext cx="2563056" cy="246221"/>
              <a:chOff x="6090162" y="5771018"/>
              <a:chExt cx="2563056" cy="246221"/>
            </a:xfrm>
          </p:grpSpPr>
          <p:sp>
            <p:nvSpPr>
              <p:cNvPr id="9263" name="Line 53"/>
              <p:cNvSpPr>
                <a:spLocks noChangeShapeType="1"/>
              </p:cNvSpPr>
              <p:nvPr/>
            </p:nvSpPr>
            <p:spPr bwMode="auto">
              <a:xfrm>
                <a:off x="6090162" y="5807147"/>
                <a:ext cx="2407926" cy="0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64" name="Rectangle 60"/>
              <p:cNvSpPr>
                <a:spLocks noChangeArrowheads="1"/>
              </p:cNvSpPr>
              <p:nvPr/>
            </p:nvSpPr>
            <p:spPr bwMode="auto">
              <a:xfrm>
                <a:off x="8561846" y="5771018"/>
                <a:ext cx="91372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zh-CN" sz="1600" i="1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x</a:t>
                </a:r>
                <a:endParaRPr lang="zh-CN" altLang="zh-CN" sz="1600">
                  <a:solidFill>
                    <a:srgbClr val="000000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45" name="组合 28"/>
            <p:cNvGrpSpPr>
              <a:grpSpLocks/>
            </p:cNvGrpSpPr>
            <p:nvPr/>
          </p:nvGrpSpPr>
          <p:grpSpPr bwMode="auto">
            <a:xfrm>
              <a:off x="6522060" y="2838485"/>
              <a:ext cx="146643" cy="2182648"/>
              <a:chOff x="6549220" y="4204697"/>
              <a:chExt cx="146643" cy="2182648"/>
            </a:xfrm>
          </p:grpSpPr>
          <p:sp>
            <p:nvSpPr>
              <p:cNvPr id="9261" name="Line 55"/>
              <p:cNvSpPr>
                <a:spLocks noChangeShapeType="1"/>
              </p:cNvSpPr>
              <p:nvPr/>
            </p:nvSpPr>
            <p:spPr bwMode="auto">
              <a:xfrm flipV="1">
                <a:off x="6695863" y="4381094"/>
                <a:ext cx="0" cy="200625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62" name="Rectangle 61"/>
              <p:cNvSpPr>
                <a:spLocks noChangeArrowheads="1"/>
              </p:cNvSpPr>
              <p:nvPr/>
            </p:nvSpPr>
            <p:spPr bwMode="auto">
              <a:xfrm>
                <a:off x="6549220" y="4204697"/>
                <a:ext cx="91372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zh-CN" sz="1600" i="1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y</a:t>
                </a:r>
                <a:endParaRPr lang="zh-CN" altLang="zh-CN" sz="1600">
                  <a:solidFill>
                    <a:srgbClr val="000000"/>
                  </a:solidFill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246" name="Rectangle 62"/>
            <p:cNvSpPr>
              <a:spLocks noChangeArrowheads="1"/>
            </p:cNvSpPr>
            <p:nvPr/>
          </p:nvSpPr>
          <p:spPr bwMode="auto">
            <a:xfrm>
              <a:off x="6481680" y="4447311"/>
              <a:ext cx="14747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1600" i="1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O</a:t>
              </a:r>
              <a:endParaRPr lang="zh-CN" altLang="zh-CN" sz="1600">
                <a:solidFill>
                  <a:srgbClr val="000000"/>
                </a:solidFill>
                <a:ea typeface="微软雅黑" panose="020B0503020204020204" pitchFamily="34" charset="-122"/>
              </a:endParaRPr>
            </a:p>
          </p:txBody>
        </p:sp>
        <p:grpSp>
          <p:nvGrpSpPr>
            <p:cNvPr id="9247" name="组合 46"/>
            <p:cNvGrpSpPr>
              <a:grpSpLocks/>
            </p:cNvGrpSpPr>
            <p:nvPr/>
          </p:nvGrpSpPr>
          <p:grpSpPr bwMode="auto">
            <a:xfrm>
              <a:off x="6748614" y="3473473"/>
              <a:ext cx="628650" cy="1291952"/>
              <a:chOff x="6775774" y="4839685"/>
              <a:chExt cx="628650" cy="1291952"/>
            </a:xfrm>
          </p:grpSpPr>
          <p:cxnSp>
            <p:nvCxnSpPr>
              <p:cNvPr id="9259" name="直接连接符 47"/>
              <p:cNvCxnSpPr>
                <a:cxnSpLocks noChangeShapeType="1"/>
              </p:cNvCxnSpPr>
              <p:nvPr/>
            </p:nvCxnSpPr>
            <p:spPr bwMode="auto">
              <a:xfrm>
                <a:off x="7081183" y="4839685"/>
                <a:ext cx="0" cy="973838"/>
              </a:xfrm>
              <a:prstGeom prst="line">
                <a:avLst/>
              </a:prstGeom>
              <a:noFill/>
              <a:ln w="9525" algn="ctr">
                <a:solidFill>
                  <a:srgbClr val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aphicFrame>
            <p:nvGraphicFramePr>
              <p:cNvPr id="9260" name="对象 48"/>
              <p:cNvGraphicFramePr>
                <a:graphicFrameLocks noChangeAspect="1"/>
              </p:cNvGraphicFramePr>
              <p:nvPr/>
            </p:nvGraphicFramePr>
            <p:xfrm>
              <a:off x="6775774" y="5834775"/>
              <a:ext cx="628650" cy="2968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060" name="Equation" r:id="rId25" imgW="482400" imgH="228600" progId="Equation.DSMT4">
                      <p:embed/>
                    </p:oleObj>
                  </mc:Choice>
                  <mc:Fallback>
                    <p:oleObj name="Equation" r:id="rId25" imgW="482400" imgH="228600" progId="Equation.DSMT4">
                      <p:embed/>
                      <p:pic>
                        <p:nvPicPr>
                          <p:cNvPr id="0" name="对象 4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75774" y="5834775"/>
                            <a:ext cx="628650" cy="29686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9248" name="直接连接符 50"/>
            <p:cNvCxnSpPr>
              <a:cxnSpLocks noChangeShapeType="1"/>
            </p:cNvCxnSpPr>
            <p:nvPr/>
          </p:nvCxnSpPr>
          <p:spPr bwMode="auto">
            <a:xfrm flipH="1">
              <a:off x="7461386" y="3772844"/>
              <a:ext cx="41" cy="599324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9249" name="组合 52"/>
            <p:cNvGrpSpPr>
              <a:grpSpLocks/>
            </p:cNvGrpSpPr>
            <p:nvPr/>
          </p:nvGrpSpPr>
          <p:grpSpPr bwMode="auto">
            <a:xfrm>
              <a:off x="5707740" y="3295725"/>
              <a:ext cx="1343510" cy="296862"/>
              <a:chOff x="5734900" y="4661937"/>
              <a:chExt cx="1343510" cy="296862"/>
            </a:xfrm>
          </p:grpSpPr>
          <p:cxnSp>
            <p:nvCxnSpPr>
              <p:cNvPr id="9257" name="直接连接符 53"/>
              <p:cNvCxnSpPr>
                <a:cxnSpLocks noChangeShapeType="1"/>
              </p:cNvCxnSpPr>
              <p:nvPr/>
            </p:nvCxnSpPr>
            <p:spPr bwMode="auto">
              <a:xfrm>
                <a:off x="6695863" y="4839685"/>
                <a:ext cx="382547" cy="0"/>
              </a:xfrm>
              <a:prstGeom prst="line">
                <a:avLst/>
              </a:prstGeom>
              <a:noFill/>
              <a:ln w="9525" algn="ctr">
                <a:solidFill>
                  <a:srgbClr val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aphicFrame>
            <p:nvGraphicFramePr>
              <p:cNvPr id="9258" name="对象 54"/>
              <p:cNvGraphicFramePr>
                <a:graphicFrameLocks noChangeAspect="1"/>
              </p:cNvGraphicFramePr>
              <p:nvPr/>
            </p:nvGraphicFramePr>
            <p:xfrm>
              <a:off x="5734900" y="4661937"/>
              <a:ext cx="906463" cy="2968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061" name="Equation" r:id="rId26" imgW="698400" imgH="228600" progId="Equation.DSMT4">
                      <p:embed/>
                    </p:oleObj>
                  </mc:Choice>
                  <mc:Fallback>
                    <p:oleObj name="Equation" r:id="rId26" imgW="698400" imgH="228600" progId="Equation.DSMT4">
                      <p:embed/>
                      <p:pic>
                        <p:nvPicPr>
                          <p:cNvPr id="0" name="对象 5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734900" y="4661937"/>
                            <a:ext cx="906463" cy="29686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9250" name="组合 55"/>
            <p:cNvGrpSpPr>
              <a:grpSpLocks/>
            </p:cNvGrpSpPr>
            <p:nvPr/>
          </p:nvGrpSpPr>
          <p:grpSpPr bwMode="auto">
            <a:xfrm>
              <a:off x="6083056" y="3661429"/>
              <a:ext cx="1975571" cy="297180"/>
              <a:chOff x="6110216" y="5027641"/>
              <a:chExt cx="1975571" cy="297180"/>
            </a:xfrm>
          </p:grpSpPr>
          <p:sp>
            <p:nvSpPr>
              <p:cNvPr id="57" name="Oval 59"/>
              <p:cNvSpPr>
                <a:spLocks noChangeArrowheads="1"/>
              </p:cNvSpPr>
              <p:nvPr/>
            </p:nvSpPr>
            <p:spPr bwMode="auto">
              <a:xfrm>
                <a:off x="7448757" y="5129225"/>
                <a:ext cx="79345" cy="8419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09539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kern="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grpSp>
            <p:nvGrpSpPr>
              <p:cNvPr id="9254" name="组合 57"/>
              <p:cNvGrpSpPr>
                <a:grpSpLocks/>
              </p:cNvGrpSpPr>
              <p:nvPr/>
            </p:nvGrpSpPr>
            <p:grpSpPr bwMode="auto">
              <a:xfrm>
                <a:off x="6110216" y="5027641"/>
                <a:ext cx="1975571" cy="297180"/>
                <a:chOff x="6110216" y="5027641"/>
                <a:chExt cx="1975571" cy="297180"/>
              </a:xfrm>
            </p:grpSpPr>
            <p:sp>
              <p:nvSpPr>
                <p:cNvPr id="59" name="Line 57"/>
                <p:cNvSpPr>
                  <a:spLocks noChangeShapeType="1"/>
                </p:cNvSpPr>
                <p:nvPr/>
              </p:nvSpPr>
              <p:spPr bwMode="auto">
                <a:xfrm flipH="1">
                  <a:off x="6831450" y="5191178"/>
                  <a:ext cx="1253655" cy="0"/>
                </a:xfrm>
                <a:prstGeom prst="line">
                  <a:avLst/>
                </a:prstGeom>
                <a:noFill/>
                <a:ln w="317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09539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400" kern="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graphicFrame>
              <p:nvGraphicFramePr>
                <p:cNvPr id="9256" name="对象 59"/>
                <p:cNvGraphicFramePr>
                  <a:graphicFrameLocks noChangeAspect="1"/>
                </p:cNvGraphicFramePr>
                <p:nvPr/>
              </p:nvGraphicFramePr>
              <p:xfrm>
                <a:off x="6110216" y="5027641"/>
                <a:ext cx="511524" cy="29718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0062" name="Equation" r:id="rId27" imgW="393480" imgH="228600" progId="Equation.DSMT4">
                        <p:embed/>
                      </p:oleObj>
                    </mc:Choice>
                    <mc:Fallback>
                      <p:oleObj name="Equation" r:id="rId27" imgW="393480" imgH="228600" progId="Equation.DSMT4">
                        <p:embed/>
                        <p:pic>
                          <p:nvPicPr>
                            <p:cNvPr id="0" name="对象 5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110216" y="5027641"/>
                              <a:ext cx="511524" cy="29718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aphicFrame>
          <p:nvGraphicFramePr>
            <p:cNvPr id="9251" name="对象 60"/>
            <p:cNvGraphicFramePr>
              <a:graphicFrameLocks noChangeAspect="1"/>
            </p:cNvGraphicFramePr>
            <p:nvPr/>
          </p:nvGraphicFramePr>
          <p:xfrm>
            <a:off x="7648403" y="3869363"/>
            <a:ext cx="777875" cy="296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63" name="Equation" r:id="rId28" imgW="596880" imgH="228600" progId="Equation.DSMT4">
                    <p:embed/>
                  </p:oleObj>
                </mc:Choice>
                <mc:Fallback>
                  <p:oleObj name="Equation" r:id="rId28" imgW="596880" imgH="228600" progId="Equation.DSMT4">
                    <p:embed/>
                    <p:pic>
                      <p:nvPicPr>
                        <p:cNvPr id="0" name="对象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48403" y="3869363"/>
                          <a:ext cx="777875" cy="2968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52" name="对象 62"/>
            <p:cNvGraphicFramePr>
              <a:graphicFrameLocks noChangeAspect="1"/>
            </p:cNvGraphicFramePr>
            <p:nvPr/>
          </p:nvGraphicFramePr>
          <p:xfrm>
            <a:off x="7401480" y="4448794"/>
            <a:ext cx="212966" cy="2948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64" name="Equation" r:id="rId29" imgW="163820" imgH="226828" progId="Equation.DSMT4">
                    <p:embed/>
                  </p:oleObj>
                </mc:Choice>
                <mc:Fallback>
                  <p:oleObj name="Equation" r:id="rId29" imgW="163820" imgH="226828" progId="Equation.DSMT4">
                    <p:embed/>
                    <p:pic>
                      <p:nvPicPr>
                        <p:cNvPr id="0" name="对象 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01480" y="4448794"/>
                          <a:ext cx="212966" cy="2948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6" name="组合 65"/>
          <p:cNvGrpSpPr>
            <a:grpSpLocks/>
          </p:cNvGrpSpPr>
          <p:nvPr/>
        </p:nvGrpSpPr>
        <p:grpSpPr bwMode="auto">
          <a:xfrm>
            <a:off x="1416050" y="2690813"/>
            <a:ext cx="7620000" cy="1754187"/>
            <a:chOff x="4080985" y="1818075"/>
            <a:chExt cx="7619006" cy="1754326"/>
          </a:xfrm>
        </p:grpSpPr>
        <p:sp>
          <p:nvSpPr>
            <p:cNvPr id="67" name="矩形 66"/>
            <p:cNvSpPr/>
            <p:nvPr/>
          </p:nvSpPr>
          <p:spPr>
            <a:xfrm>
              <a:off x="4080985" y="1818075"/>
              <a:ext cx="7619006" cy="175432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609539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prstClr val="black"/>
                  </a:solidFill>
                  <a:latin typeface="微软雅黑"/>
                  <a:ea typeface="微软雅黑"/>
                </a:rPr>
                <a:t>不妨设      </a:t>
              </a:r>
              <a:r>
                <a:rPr lang="en-US" altLang="zh-CN" sz="2400" kern="0" dirty="0">
                  <a:solidFill>
                    <a:prstClr val="black"/>
                  </a:solidFill>
                  <a:latin typeface="微软雅黑"/>
                  <a:ea typeface="微软雅黑"/>
                </a:rPr>
                <a:t>        </a:t>
              </a:r>
              <a:r>
                <a:rPr lang="zh-CN" altLang="en-US" sz="2400" kern="0" dirty="0">
                  <a:solidFill>
                    <a:prstClr val="black"/>
                  </a:solidFill>
                  <a:latin typeface="微软雅黑"/>
                  <a:ea typeface="微软雅黑"/>
                </a:rPr>
                <a:t>时，                 </a:t>
              </a:r>
              <a:r>
                <a:rPr lang="en-US" altLang="zh-CN" sz="2400" kern="0" dirty="0">
                  <a:solidFill>
                    <a:prstClr val="black"/>
                  </a:solidFill>
                  <a:latin typeface="微软雅黑"/>
                  <a:ea typeface="微软雅黑"/>
                </a:rPr>
                <a:t>(</a:t>
              </a:r>
              <a:r>
                <a:rPr lang="zh-CN" altLang="en-US" sz="2400" kern="0" dirty="0">
                  <a:solidFill>
                    <a:prstClr val="black"/>
                  </a:solidFill>
                  <a:latin typeface="微软雅黑"/>
                  <a:ea typeface="微软雅黑"/>
                </a:rPr>
                <a:t>如果                  ，可以完全类似地证明</a:t>
              </a:r>
              <a:r>
                <a:rPr lang="en-US" altLang="zh-CN" sz="2400" kern="0" dirty="0">
                  <a:solidFill>
                    <a:prstClr val="black"/>
                  </a:solidFill>
                  <a:latin typeface="微软雅黑"/>
                  <a:ea typeface="微软雅黑"/>
                </a:rPr>
                <a:t>)</a:t>
              </a:r>
              <a:r>
                <a:rPr lang="zh-CN" altLang="en-US" sz="2400" kern="0" dirty="0">
                  <a:solidFill>
                    <a:prstClr val="black"/>
                  </a:solidFill>
                  <a:latin typeface="微软雅黑"/>
                  <a:ea typeface="微软雅黑"/>
                </a:rPr>
                <a:t>，于是对于                     ，有</a:t>
              </a:r>
              <a:endParaRPr lang="en-US" altLang="zh-CN" sz="2400" kern="0" dirty="0">
                <a:solidFill>
                  <a:prstClr val="black"/>
                </a:solidFill>
                <a:latin typeface="微软雅黑"/>
                <a:ea typeface="微软雅黑"/>
              </a:endParaRPr>
            </a:p>
            <a:p>
              <a:pPr defTabSz="609539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kern="0" dirty="0">
                  <a:solidFill>
                    <a:prstClr val="black"/>
                  </a:solidFill>
                  <a:latin typeface="微软雅黑"/>
                  <a:ea typeface="微软雅黑"/>
                </a:rPr>
                <a:t>						</a:t>
              </a:r>
              <a:r>
                <a:rPr lang="zh-CN" altLang="en-US" sz="2400" kern="0" dirty="0">
                  <a:solidFill>
                    <a:prstClr val="black"/>
                  </a:solidFill>
                  <a:latin typeface="微软雅黑"/>
                  <a:ea typeface="微软雅黑"/>
                </a:rPr>
                <a:t>        </a:t>
              </a:r>
              <a:r>
                <a:rPr lang="en-US" altLang="zh-CN" sz="2400" kern="0" dirty="0">
                  <a:solidFill>
                    <a:prstClr val="black"/>
                  </a:solidFill>
                  <a:latin typeface="微软雅黑"/>
                  <a:ea typeface="微软雅黑"/>
                </a:rPr>
                <a:t>.</a:t>
              </a:r>
            </a:p>
          </p:txBody>
        </p:sp>
        <p:graphicFrame>
          <p:nvGraphicFramePr>
            <p:cNvPr id="9238" name="对象 67"/>
            <p:cNvGraphicFramePr>
              <a:graphicFrameLocks noChangeAspect="1"/>
            </p:cNvGraphicFramePr>
            <p:nvPr/>
          </p:nvGraphicFramePr>
          <p:xfrm>
            <a:off x="5107010" y="1936570"/>
            <a:ext cx="1240294" cy="4556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65" name="Equation" r:id="rId30" imgW="620147" imgH="227809" progId="Equation.DSMT4">
                    <p:embed/>
                  </p:oleObj>
                </mc:Choice>
                <mc:Fallback>
                  <p:oleObj name="Equation" r:id="rId30" imgW="620147" imgH="227809" progId="Equation.DSMT4">
                    <p:embed/>
                    <p:pic>
                      <p:nvPicPr>
                        <p:cNvPr id="0" name="对象 6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07010" y="1936570"/>
                          <a:ext cx="1240294" cy="4556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39" name="对象 68"/>
            <p:cNvGraphicFramePr>
              <a:graphicFrameLocks noChangeAspect="1"/>
            </p:cNvGraphicFramePr>
            <p:nvPr/>
          </p:nvGraphicFramePr>
          <p:xfrm>
            <a:off x="6808646" y="1918164"/>
            <a:ext cx="167640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66" name="Equation" r:id="rId31" imgW="838200" imgH="228600" progId="Equation.DSMT4">
                    <p:embed/>
                  </p:oleObj>
                </mc:Choice>
                <mc:Fallback>
                  <p:oleObj name="Equation" r:id="rId31" imgW="838200" imgH="228600" progId="Equation.DSMT4">
                    <p:embed/>
                    <p:pic>
                      <p:nvPicPr>
                        <p:cNvPr id="0" name="对象 6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08646" y="1918164"/>
                          <a:ext cx="1676400" cy="457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40" name="对象 69"/>
            <p:cNvGraphicFramePr>
              <a:graphicFrameLocks noChangeAspect="1"/>
            </p:cNvGraphicFramePr>
            <p:nvPr/>
          </p:nvGraphicFramePr>
          <p:xfrm>
            <a:off x="9176447" y="1941561"/>
            <a:ext cx="167640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67" name="Equation" r:id="rId33" imgW="838200" imgH="228600" progId="Equation.DSMT4">
                    <p:embed/>
                  </p:oleObj>
                </mc:Choice>
                <mc:Fallback>
                  <p:oleObj name="Equation" r:id="rId33" imgW="838200" imgH="228600" progId="Equation.DSMT4">
                    <p:embed/>
                    <p:pic>
                      <p:nvPicPr>
                        <p:cNvPr id="0" name="对象 6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76447" y="1941561"/>
                          <a:ext cx="1676400" cy="457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41" name="对象 70"/>
            <p:cNvGraphicFramePr>
              <a:graphicFrameLocks noChangeAspect="1"/>
            </p:cNvGraphicFramePr>
            <p:nvPr/>
          </p:nvGraphicFramePr>
          <p:xfrm>
            <a:off x="8235720" y="2486694"/>
            <a:ext cx="1960906" cy="4583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68" name="Equation" r:id="rId35" imgW="980453" imgH="229197" progId="Equation.DSMT4">
                    <p:embed/>
                  </p:oleObj>
                </mc:Choice>
                <mc:Fallback>
                  <p:oleObj name="Equation" r:id="rId35" imgW="980453" imgH="229197" progId="Equation.DSMT4">
                    <p:embed/>
                    <p:pic>
                      <p:nvPicPr>
                        <p:cNvPr id="0" name="对象 7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35720" y="2486694"/>
                          <a:ext cx="1960906" cy="4583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42" name="对象 71"/>
            <p:cNvGraphicFramePr>
              <a:graphicFrameLocks noChangeAspect="1"/>
            </p:cNvGraphicFramePr>
            <p:nvPr/>
          </p:nvGraphicFramePr>
          <p:xfrm>
            <a:off x="5688818" y="2975064"/>
            <a:ext cx="279360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69" name="Equation" r:id="rId37" imgW="1396800" imgH="228600" progId="Equation.DSMT4">
                    <p:embed/>
                  </p:oleObj>
                </mc:Choice>
                <mc:Fallback>
                  <p:oleObj name="Equation" r:id="rId37" imgW="1396800" imgH="228600" progId="Equation.DSMT4">
                    <p:embed/>
                    <p:pic>
                      <p:nvPicPr>
                        <p:cNvPr id="0" name="对象 7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88818" y="2975064"/>
                          <a:ext cx="2793600" cy="457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5" name="组合 84"/>
          <p:cNvGrpSpPr>
            <a:grpSpLocks/>
          </p:cNvGrpSpPr>
          <p:nvPr/>
        </p:nvGrpSpPr>
        <p:grpSpPr bwMode="auto">
          <a:xfrm>
            <a:off x="1697038" y="4219575"/>
            <a:ext cx="6215062" cy="787400"/>
            <a:chOff x="3624502" y="2232082"/>
            <a:chExt cx="6213793" cy="787400"/>
          </a:xfrm>
        </p:grpSpPr>
        <p:sp>
          <p:nvSpPr>
            <p:cNvPr id="86" name="矩形 85"/>
            <p:cNvSpPr/>
            <p:nvPr/>
          </p:nvSpPr>
          <p:spPr>
            <a:xfrm>
              <a:off x="9346270" y="2457507"/>
              <a:ext cx="492025" cy="4619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9539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prstClr val="black"/>
                  </a:solidFill>
                  <a:latin typeface="微软雅黑"/>
                  <a:ea typeface="微软雅黑"/>
                </a:rPr>
                <a:t>，</a:t>
              </a:r>
              <a:endParaRPr lang="zh-CN" altLang="en-US" sz="2400" kern="0" dirty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graphicFrame>
          <p:nvGraphicFramePr>
            <p:cNvPr id="9236" name="对象 86"/>
            <p:cNvGraphicFramePr>
              <a:graphicFrameLocks noChangeAspect="1"/>
            </p:cNvGraphicFramePr>
            <p:nvPr/>
          </p:nvGraphicFramePr>
          <p:xfrm>
            <a:off x="3624502" y="2232082"/>
            <a:ext cx="5715000" cy="787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70" name="Equation" r:id="rId39" imgW="2857500" imgH="393700" progId="Equation.DSMT4">
                    <p:embed/>
                  </p:oleObj>
                </mc:Choice>
                <mc:Fallback>
                  <p:oleObj name="Equation" r:id="rId39" imgW="2857500" imgH="393700" progId="Equation.DSMT4">
                    <p:embed/>
                    <p:pic>
                      <p:nvPicPr>
                        <p:cNvPr id="0" name="对象 8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24502" y="2232082"/>
                          <a:ext cx="5715000" cy="787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8" name="组合 87"/>
          <p:cNvGrpSpPr>
            <a:grpSpLocks/>
          </p:cNvGrpSpPr>
          <p:nvPr/>
        </p:nvGrpSpPr>
        <p:grpSpPr bwMode="auto">
          <a:xfrm>
            <a:off x="1687513" y="4960938"/>
            <a:ext cx="5935662" cy="787400"/>
            <a:chOff x="3656252" y="3519272"/>
            <a:chExt cx="5935821" cy="787400"/>
          </a:xfrm>
        </p:grpSpPr>
        <p:sp>
          <p:nvSpPr>
            <p:cNvPr id="89" name="矩形 88"/>
            <p:cNvSpPr/>
            <p:nvPr/>
          </p:nvSpPr>
          <p:spPr>
            <a:xfrm>
              <a:off x="9333304" y="3636747"/>
              <a:ext cx="258769" cy="4619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9539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kern="0" dirty="0">
                  <a:solidFill>
                    <a:prstClr val="black"/>
                  </a:solidFill>
                  <a:latin typeface="微软雅黑"/>
                  <a:ea typeface="微软雅黑"/>
                </a:rPr>
                <a:t>.</a:t>
              </a:r>
              <a:endParaRPr lang="zh-CN" altLang="en-US" sz="2400" kern="0" dirty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graphicFrame>
          <p:nvGraphicFramePr>
            <p:cNvPr id="9234" name="对象 89"/>
            <p:cNvGraphicFramePr>
              <a:graphicFrameLocks noChangeAspect="1"/>
            </p:cNvGraphicFramePr>
            <p:nvPr/>
          </p:nvGraphicFramePr>
          <p:xfrm>
            <a:off x="3656252" y="3519272"/>
            <a:ext cx="5689600" cy="787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71" name="Equation" r:id="rId41" imgW="2844800" imgH="393700" progId="Equation.DSMT4">
                    <p:embed/>
                  </p:oleObj>
                </mc:Choice>
                <mc:Fallback>
                  <p:oleObj name="Equation" r:id="rId41" imgW="2844800" imgH="393700" progId="Equation.DSMT4">
                    <p:embed/>
                    <p:pic>
                      <p:nvPicPr>
                        <p:cNvPr id="0" name="对象 8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56252" y="3519272"/>
                          <a:ext cx="5689600" cy="787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4" name="组合 93"/>
          <p:cNvGrpSpPr>
            <a:grpSpLocks/>
          </p:cNvGrpSpPr>
          <p:nvPr/>
        </p:nvGrpSpPr>
        <p:grpSpPr bwMode="auto">
          <a:xfrm>
            <a:off x="1403350" y="5846763"/>
            <a:ext cx="3114675" cy="509587"/>
            <a:chOff x="1038759" y="4754194"/>
            <a:chExt cx="3114955" cy="509797"/>
          </a:xfrm>
        </p:grpSpPr>
        <p:sp>
          <p:nvSpPr>
            <p:cNvPr id="95" name="矩形 94"/>
            <p:cNvSpPr/>
            <p:nvPr/>
          </p:nvSpPr>
          <p:spPr>
            <a:xfrm>
              <a:off x="1038759" y="4801839"/>
              <a:ext cx="3114955" cy="4621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9539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prstClr val="black"/>
                  </a:solidFill>
                  <a:latin typeface="Arial"/>
                  <a:ea typeface="微软雅黑"/>
                </a:rPr>
                <a:t>所以                   证毕</a:t>
              </a:r>
              <a:r>
                <a:rPr lang="en-US" altLang="zh-CN" sz="2400" kern="0" dirty="0">
                  <a:solidFill>
                    <a:prstClr val="black"/>
                  </a:solidFill>
                  <a:latin typeface="Arial"/>
                  <a:ea typeface="微软雅黑"/>
                </a:rPr>
                <a:t>.</a:t>
              </a:r>
              <a:endParaRPr lang="zh-CN" altLang="en-US" sz="2400" kern="0" dirty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graphicFrame>
          <p:nvGraphicFramePr>
            <p:cNvPr id="9232" name="对象 95"/>
            <p:cNvGraphicFramePr>
              <a:graphicFrameLocks noChangeAspect="1"/>
            </p:cNvGraphicFramePr>
            <p:nvPr/>
          </p:nvGraphicFramePr>
          <p:xfrm>
            <a:off x="1875225" y="4754194"/>
            <a:ext cx="1311692" cy="479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72" name="Equation" r:id="rId43" imgW="655846" imgH="239636" progId="Equation.DSMT4">
                    <p:embed/>
                  </p:oleObj>
                </mc:Choice>
                <mc:Fallback>
                  <p:oleObj name="Equation" r:id="rId43" imgW="655846" imgH="239636" progId="Equation.DSMT4">
                    <p:embed/>
                    <p:pic>
                      <p:nvPicPr>
                        <p:cNvPr id="0" name="对象 9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5225" y="4754194"/>
                          <a:ext cx="1311692" cy="479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8" name="矩形 97"/>
          <p:cNvSpPr/>
          <p:nvPr/>
        </p:nvSpPr>
        <p:spPr>
          <a:xfrm>
            <a:off x="352425" y="2790825"/>
            <a:ext cx="1120775" cy="523875"/>
          </a:xfrm>
          <a:prstGeom prst="rect">
            <a:avLst/>
          </a:prstGeom>
          <a:gradFill>
            <a:gsLst>
              <a:gs pos="59000">
                <a:srgbClr val="FFFFF4">
                  <a:lumMod val="75000"/>
                </a:srgbClr>
              </a:gs>
              <a:gs pos="85000">
                <a:srgbClr val="AFB591">
                  <a:lumMod val="75000"/>
                </a:srgbClr>
              </a:gs>
            </a:gsLst>
            <a:path path="rect">
              <a:fillToRect l="50000" t="50000" r="50000" b="50000"/>
            </a:path>
          </a:gradFill>
        </p:spPr>
        <p:txBody>
          <a:bodyPr>
            <a:spAutoFit/>
          </a:bodyPr>
          <a:lstStyle/>
          <a:p>
            <a:pPr defTabSz="60953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kern="0" dirty="0">
                <a:solidFill>
                  <a:srgbClr val="FF9500"/>
                </a:solidFill>
                <a:latin typeface="Arial"/>
                <a:ea typeface="微软雅黑"/>
              </a:rPr>
              <a:t>证明：</a:t>
            </a:r>
          </a:p>
        </p:txBody>
      </p:sp>
      <p:sp>
        <p:nvSpPr>
          <p:cNvPr id="99" name="Text Box 163"/>
          <p:cNvSpPr txBox="1">
            <a:spLocks noChangeArrowheads="1"/>
          </p:cNvSpPr>
          <p:nvPr/>
        </p:nvSpPr>
        <p:spPr bwMode="auto">
          <a:xfrm>
            <a:off x="352425" y="1028700"/>
            <a:ext cx="990600" cy="519113"/>
          </a:xfrm>
          <a:prstGeom prst="rect">
            <a:avLst/>
          </a:prstGeom>
          <a:gradFill flip="none" rotWithShape="1">
            <a:gsLst>
              <a:gs pos="0">
                <a:srgbClr val="85ADBC">
                  <a:lumMod val="67000"/>
                </a:srgbClr>
              </a:gs>
              <a:gs pos="72000">
                <a:srgbClr val="85ADBC">
                  <a:lumMod val="97000"/>
                  <a:lumOff val="3000"/>
                </a:srgbClr>
              </a:gs>
              <a:gs pos="100000">
                <a:srgbClr val="E5B440">
                  <a:lumMod val="40000"/>
                  <a:lumOff val="60000"/>
                </a:srgb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kumimoji="1" lang="zh-CN" altLang="en-US" sz="2800" b="1" kern="0" dirty="0" smtClean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引理</a:t>
            </a:r>
            <a:endParaRPr kumimoji="1" lang="zh-CN" altLang="en-US" sz="2800" kern="0" dirty="0">
              <a:solidFill>
                <a:srgbClr val="7030A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00" name="文本框 99"/>
          <p:cNvSpPr txBox="1">
            <a:spLocks noChangeArrowheads="1"/>
          </p:cNvSpPr>
          <p:nvPr/>
        </p:nvSpPr>
        <p:spPr bwMode="auto">
          <a:xfrm>
            <a:off x="4476750" y="6015038"/>
            <a:ext cx="51450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导数为</a:t>
            </a:r>
            <a:r>
              <a:rPr lang="en-US" altLang="zh-CN"/>
              <a:t>0</a:t>
            </a:r>
            <a:r>
              <a:rPr lang="zh-CN" altLang="en-US"/>
              <a:t>的点称为函数的</a:t>
            </a:r>
            <a:r>
              <a:rPr lang="zh-CN" altLang="en-US">
                <a:solidFill>
                  <a:srgbClr val="FF0000"/>
                </a:solidFill>
              </a:rPr>
              <a:t>驻点</a:t>
            </a:r>
            <a:r>
              <a:rPr lang="zh-CN" altLang="en-US"/>
              <a:t>（稳定点、临界点）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99" grpId="0" animBg="1" autoUpdateAnimBg="0"/>
      <p:bldP spid="10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06" name="Group 2"/>
          <p:cNvGrpSpPr>
            <a:grpSpLocks/>
          </p:cNvGrpSpPr>
          <p:nvPr/>
        </p:nvGrpSpPr>
        <p:grpSpPr bwMode="auto">
          <a:xfrm>
            <a:off x="2819400" y="1905000"/>
            <a:ext cx="6934200" cy="4267200"/>
            <a:chOff x="2687" y="410"/>
            <a:chExt cx="2725" cy="2950"/>
          </a:xfrm>
        </p:grpSpPr>
        <p:sp>
          <p:nvSpPr>
            <p:cNvPr id="72716" name="Rectangle 3"/>
            <p:cNvSpPr>
              <a:spLocks noChangeArrowheads="1"/>
            </p:cNvSpPr>
            <p:nvPr/>
          </p:nvSpPr>
          <p:spPr bwMode="auto">
            <a:xfrm>
              <a:off x="2740" y="432"/>
              <a:ext cx="2640" cy="28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72717" name="Group 4"/>
            <p:cNvGrpSpPr>
              <a:grpSpLocks/>
            </p:cNvGrpSpPr>
            <p:nvPr/>
          </p:nvGrpSpPr>
          <p:grpSpPr bwMode="auto">
            <a:xfrm>
              <a:off x="2687" y="410"/>
              <a:ext cx="2725" cy="2950"/>
              <a:chOff x="2687" y="410"/>
              <a:chExt cx="2725" cy="2950"/>
            </a:xfrm>
          </p:grpSpPr>
          <p:sp>
            <p:nvSpPr>
              <p:cNvPr id="72718" name="AutoShape 5" descr="深色木质"/>
              <p:cNvSpPr>
                <a:spLocks noChangeArrowheads="1"/>
              </p:cNvSpPr>
              <p:nvPr/>
            </p:nvSpPr>
            <p:spPr bwMode="auto">
              <a:xfrm>
                <a:off x="2692" y="414"/>
                <a:ext cx="2720" cy="68"/>
              </a:xfrm>
              <a:custGeom>
                <a:avLst/>
                <a:gdLst>
                  <a:gd name="T0" fmla="*/ 340 w 21600"/>
                  <a:gd name="T1" fmla="*/ 0 h 21600"/>
                  <a:gd name="T2" fmla="*/ 171 w 21600"/>
                  <a:gd name="T3" fmla="*/ 0 h 21600"/>
                  <a:gd name="T4" fmla="*/ 3 w 21600"/>
                  <a:gd name="T5" fmla="*/ 0 h 21600"/>
                  <a:gd name="T6" fmla="*/ 17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985 w 21600"/>
                  <a:gd name="T13" fmla="*/ 1906 h 21600"/>
                  <a:gd name="T14" fmla="*/ 19615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365" y="21600"/>
                    </a:lnTo>
                    <a:lnTo>
                      <a:pt x="21235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719" name="AutoShape 6" descr="深色木质"/>
              <p:cNvSpPr>
                <a:spLocks noChangeArrowheads="1"/>
              </p:cNvSpPr>
              <p:nvPr/>
            </p:nvSpPr>
            <p:spPr bwMode="auto">
              <a:xfrm rot="-5400000">
                <a:off x="1250" y="1850"/>
                <a:ext cx="2947" cy="68"/>
              </a:xfrm>
              <a:custGeom>
                <a:avLst/>
                <a:gdLst>
                  <a:gd name="T0" fmla="*/ 397 w 21600"/>
                  <a:gd name="T1" fmla="*/ 0 h 21600"/>
                  <a:gd name="T2" fmla="*/ 201 w 21600"/>
                  <a:gd name="T3" fmla="*/ 0 h 21600"/>
                  <a:gd name="T4" fmla="*/ 5 w 21600"/>
                  <a:gd name="T5" fmla="*/ 0 h 21600"/>
                  <a:gd name="T6" fmla="*/ 20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82 w 21600"/>
                  <a:gd name="T13" fmla="*/ 2224 h 21600"/>
                  <a:gd name="T14" fmla="*/ 19518 w 21600"/>
                  <a:gd name="T15" fmla="*/ 19376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57" y="21600"/>
                    </a:lnTo>
                    <a:lnTo>
                      <a:pt x="21043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720" name="AutoShape 7" descr="深色木质"/>
              <p:cNvSpPr>
                <a:spLocks noChangeArrowheads="1"/>
              </p:cNvSpPr>
              <p:nvPr/>
            </p:nvSpPr>
            <p:spPr bwMode="auto">
              <a:xfrm rot="5400000">
                <a:off x="3904" y="1853"/>
                <a:ext cx="2947" cy="68"/>
              </a:xfrm>
              <a:custGeom>
                <a:avLst/>
                <a:gdLst>
                  <a:gd name="T0" fmla="*/ 397 w 21600"/>
                  <a:gd name="T1" fmla="*/ 0 h 21600"/>
                  <a:gd name="T2" fmla="*/ 201 w 21600"/>
                  <a:gd name="T3" fmla="*/ 0 h 21600"/>
                  <a:gd name="T4" fmla="*/ 5 w 21600"/>
                  <a:gd name="T5" fmla="*/ 0 h 21600"/>
                  <a:gd name="T6" fmla="*/ 20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67 w 21600"/>
                  <a:gd name="T13" fmla="*/ 1906 h 21600"/>
                  <a:gd name="T14" fmla="*/ 19533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27" y="21600"/>
                    </a:lnTo>
                    <a:lnTo>
                      <a:pt x="21073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721" name="AutoShape 8" descr="深色木质"/>
              <p:cNvSpPr>
                <a:spLocks noChangeArrowheads="1"/>
              </p:cNvSpPr>
              <p:nvPr/>
            </p:nvSpPr>
            <p:spPr bwMode="auto">
              <a:xfrm rot="10800000">
                <a:off x="2687" y="3290"/>
                <a:ext cx="2720" cy="68"/>
              </a:xfrm>
              <a:custGeom>
                <a:avLst/>
                <a:gdLst>
                  <a:gd name="T0" fmla="*/ 339 w 21600"/>
                  <a:gd name="T1" fmla="*/ 0 h 21600"/>
                  <a:gd name="T2" fmla="*/ 171 w 21600"/>
                  <a:gd name="T3" fmla="*/ 0 h 21600"/>
                  <a:gd name="T4" fmla="*/ 4 w 21600"/>
                  <a:gd name="T5" fmla="*/ 0 h 21600"/>
                  <a:gd name="T6" fmla="*/ 17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41 w 21600"/>
                  <a:gd name="T13" fmla="*/ 1906 h 21600"/>
                  <a:gd name="T14" fmla="*/ 19559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484" y="21600"/>
                    </a:lnTo>
                    <a:lnTo>
                      <a:pt x="21116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72707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193925"/>
            <a:ext cx="5791200" cy="3673475"/>
          </a:xfrm>
          <a:prstGeom prst="rect">
            <a:avLst/>
          </a:prstGeom>
          <a:noFill/>
          <a:ln w="317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1842" dir="2700000" algn="ctr" rotWithShape="0">
                    <a:schemeClr val="tx1"/>
                  </a:outerShdw>
                </a:effectLst>
              </a14:hiddenEffects>
            </a:ext>
          </a:extLst>
        </p:spPr>
      </p:pic>
      <p:graphicFrame>
        <p:nvGraphicFramePr>
          <p:cNvPr id="72708" name="Object 10"/>
          <p:cNvGraphicFramePr>
            <a:graphicFrameLocks noChangeAspect="1"/>
          </p:cNvGraphicFramePr>
          <p:nvPr/>
        </p:nvGraphicFramePr>
        <p:xfrm>
          <a:off x="6629400" y="2422525"/>
          <a:ext cx="8890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08" name="公式" r:id="rId5" imgW="866858" imgH="314171" progId="Equation.3">
                  <p:embed/>
                </p:oleObj>
              </mc:Choice>
              <mc:Fallback>
                <p:oleObj name="公式" r:id="rId5" imgW="866858" imgH="314171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2422525"/>
                        <a:ext cx="8890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09" name="Object 11"/>
          <p:cNvGraphicFramePr>
            <a:graphicFrameLocks noChangeAspect="1"/>
          </p:cNvGraphicFramePr>
          <p:nvPr/>
        </p:nvGraphicFramePr>
        <p:xfrm>
          <a:off x="7696200" y="3794125"/>
          <a:ext cx="1397000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09" name="公式" r:id="rId7" imgW="1381143" imgH="390628" progId="Equation.3">
                  <p:embed/>
                </p:oleObj>
              </mc:Choice>
              <mc:Fallback>
                <p:oleObj name="公式" r:id="rId7" imgW="1381143" imgH="390628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0" y="3794125"/>
                        <a:ext cx="1397000" cy="40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10" name="Object 12"/>
          <p:cNvGraphicFramePr>
            <a:graphicFrameLocks noChangeAspect="1"/>
          </p:cNvGraphicFramePr>
          <p:nvPr/>
        </p:nvGraphicFramePr>
        <p:xfrm>
          <a:off x="7543800" y="4784725"/>
          <a:ext cx="14478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10" name="公式" r:id="rId9" imgW="1657372" imgH="904978" progId="Equation.3">
                  <p:embed/>
                </p:oleObj>
              </mc:Choice>
              <mc:Fallback>
                <p:oleObj name="公式" r:id="rId9" imgW="1657372" imgH="904978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4784725"/>
                        <a:ext cx="14478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11" name="Object 13"/>
          <p:cNvGraphicFramePr>
            <a:graphicFrameLocks noChangeAspect="1"/>
          </p:cNvGraphicFramePr>
          <p:nvPr/>
        </p:nvGraphicFramePr>
        <p:xfrm>
          <a:off x="6096000" y="4251325"/>
          <a:ext cx="228600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11" name="公式" r:id="rId11" imgW="228501" imgH="253890" progId="Equation.3">
                  <p:embed/>
                </p:oleObj>
              </mc:Choice>
              <mc:Fallback>
                <p:oleObj name="公式" r:id="rId11" imgW="228501" imgH="25389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4251325"/>
                        <a:ext cx="228600" cy="252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12" name="Object 14"/>
          <p:cNvGraphicFramePr>
            <a:graphicFrameLocks noChangeAspect="1"/>
          </p:cNvGraphicFramePr>
          <p:nvPr/>
        </p:nvGraphicFramePr>
        <p:xfrm>
          <a:off x="3276600" y="5070475"/>
          <a:ext cx="20574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12" name="公式" r:id="rId13" imgW="2447885" imgH="904978" progId="Equation.3">
                  <p:embed/>
                </p:oleObj>
              </mc:Choice>
              <mc:Fallback>
                <p:oleObj name="公式" r:id="rId13" imgW="2447885" imgH="904978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5070475"/>
                        <a:ext cx="2057400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13" name="Rectangle 15"/>
          <p:cNvSpPr>
            <a:spLocks noChangeArrowheads="1"/>
          </p:cNvSpPr>
          <p:nvPr/>
        </p:nvSpPr>
        <p:spPr bwMode="auto">
          <a:xfrm>
            <a:off x="2438400" y="228600"/>
            <a:ext cx="6324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四、</a:t>
            </a:r>
            <a:r>
              <a:rPr kumimoji="1"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小结</a:t>
            </a:r>
            <a:endParaRPr kumimoji="1" lang="zh-CN" altLang="en-US" sz="40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72714" name="Object 16">
            <a:hlinkClick r:id="rId15" action="ppaction://hlinkpres?slideindex=1&amp;slidetitle=没有幻灯片标题"/>
          </p:cNvPr>
          <p:cNvGraphicFramePr>
            <a:graphicFrameLocks noChangeAspect="1"/>
          </p:cNvGraphicFramePr>
          <p:nvPr/>
        </p:nvGraphicFramePr>
        <p:xfrm>
          <a:off x="2590800" y="1219200"/>
          <a:ext cx="632460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13" name="文档" r:id="rId16" imgW="6305716" imgH="685684" progId="Word.Document.8">
                  <p:embed/>
                </p:oleObj>
              </mc:Choice>
              <mc:Fallback>
                <p:oleObj name="文档" r:id="rId16" imgW="6305716" imgH="685684" progId="Word.Document.8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1219200"/>
                        <a:ext cx="6324600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801DC70-36F1-44A0-BCDF-ECE76C25AF79}" type="datetime11">
              <a:rPr lang="zh-CN" altLang="en-US"/>
              <a:pPr>
                <a:defRPr/>
              </a:pPr>
              <a:t>16:22:13</a:t>
            </a:fld>
            <a:endParaRPr lang="en-US" altLang="zh-CN"/>
          </a:p>
        </p:txBody>
      </p:sp>
    </p:spTree>
  </p:cSld>
  <p:clrMapOvr>
    <a:masterClrMapping/>
  </p:clrMapOvr>
  <p:transition advTm="2000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730" name="Group 2"/>
          <p:cNvGrpSpPr>
            <a:grpSpLocks/>
          </p:cNvGrpSpPr>
          <p:nvPr/>
        </p:nvGrpSpPr>
        <p:grpSpPr bwMode="auto">
          <a:xfrm>
            <a:off x="2819400" y="1905000"/>
            <a:ext cx="6934200" cy="4267200"/>
            <a:chOff x="2687" y="410"/>
            <a:chExt cx="2725" cy="2950"/>
          </a:xfrm>
        </p:grpSpPr>
        <p:sp>
          <p:nvSpPr>
            <p:cNvPr id="73741" name="Rectangle 3"/>
            <p:cNvSpPr>
              <a:spLocks noChangeArrowheads="1"/>
            </p:cNvSpPr>
            <p:nvPr/>
          </p:nvSpPr>
          <p:spPr bwMode="auto">
            <a:xfrm>
              <a:off x="2740" y="432"/>
              <a:ext cx="2640" cy="28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73742" name="Group 4"/>
            <p:cNvGrpSpPr>
              <a:grpSpLocks/>
            </p:cNvGrpSpPr>
            <p:nvPr/>
          </p:nvGrpSpPr>
          <p:grpSpPr bwMode="auto">
            <a:xfrm>
              <a:off x="2687" y="410"/>
              <a:ext cx="2725" cy="2950"/>
              <a:chOff x="2687" y="410"/>
              <a:chExt cx="2725" cy="2950"/>
            </a:xfrm>
          </p:grpSpPr>
          <p:sp>
            <p:nvSpPr>
              <p:cNvPr id="73743" name="AutoShape 5" descr="深色木质"/>
              <p:cNvSpPr>
                <a:spLocks noChangeArrowheads="1"/>
              </p:cNvSpPr>
              <p:nvPr/>
            </p:nvSpPr>
            <p:spPr bwMode="auto">
              <a:xfrm>
                <a:off x="2692" y="414"/>
                <a:ext cx="2720" cy="68"/>
              </a:xfrm>
              <a:custGeom>
                <a:avLst/>
                <a:gdLst>
                  <a:gd name="T0" fmla="*/ 340 w 21600"/>
                  <a:gd name="T1" fmla="*/ 0 h 21600"/>
                  <a:gd name="T2" fmla="*/ 171 w 21600"/>
                  <a:gd name="T3" fmla="*/ 0 h 21600"/>
                  <a:gd name="T4" fmla="*/ 3 w 21600"/>
                  <a:gd name="T5" fmla="*/ 0 h 21600"/>
                  <a:gd name="T6" fmla="*/ 17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985 w 21600"/>
                  <a:gd name="T13" fmla="*/ 1906 h 21600"/>
                  <a:gd name="T14" fmla="*/ 19615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365" y="21600"/>
                    </a:lnTo>
                    <a:lnTo>
                      <a:pt x="21235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744" name="AutoShape 6" descr="深色木质"/>
              <p:cNvSpPr>
                <a:spLocks noChangeArrowheads="1"/>
              </p:cNvSpPr>
              <p:nvPr/>
            </p:nvSpPr>
            <p:spPr bwMode="auto">
              <a:xfrm rot="-5400000">
                <a:off x="1250" y="1850"/>
                <a:ext cx="2947" cy="68"/>
              </a:xfrm>
              <a:custGeom>
                <a:avLst/>
                <a:gdLst>
                  <a:gd name="T0" fmla="*/ 397 w 21600"/>
                  <a:gd name="T1" fmla="*/ 0 h 21600"/>
                  <a:gd name="T2" fmla="*/ 201 w 21600"/>
                  <a:gd name="T3" fmla="*/ 0 h 21600"/>
                  <a:gd name="T4" fmla="*/ 5 w 21600"/>
                  <a:gd name="T5" fmla="*/ 0 h 21600"/>
                  <a:gd name="T6" fmla="*/ 20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82 w 21600"/>
                  <a:gd name="T13" fmla="*/ 2224 h 21600"/>
                  <a:gd name="T14" fmla="*/ 19518 w 21600"/>
                  <a:gd name="T15" fmla="*/ 19376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57" y="21600"/>
                    </a:lnTo>
                    <a:lnTo>
                      <a:pt x="21043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745" name="AutoShape 7" descr="深色木质"/>
              <p:cNvSpPr>
                <a:spLocks noChangeArrowheads="1"/>
              </p:cNvSpPr>
              <p:nvPr/>
            </p:nvSpPr>
            <p:spPr bwMode="auto">
              <a:xfrm rot="5400000">
                <a:off x="3904" y="1853"/>
                <a:ext cx="2947" cy="68"/>
              </a:xfrm>
              <a:custGeom>
                <a:avLst/>
                <a:gdLst>
                  <a:gd name="T0" fmla="*/ 397 w 21600"/>
                  <a:gd name="T1" fmla="*/ 0 h 21600"/>
                  <a:gd name="T2" fmla="*/ 201 w 21600"/>
                  <a:gd name="T3" fmla="*/ 0 h 21600"/>
                  <a:gd name="T4" fmla="*/ 5 w 21600"/>
                  <a:gd name="T5" fmla="*/ 0 h 21600"/>
                  <a:gd name="T6" fmla="*/ 20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67 w 21600"/>
                  <a:gd name="T13" fmla="*/ 1906 h 21600"/>
                  <a:gd name="T14" fmla="*/ 19533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27" y="21600"/>
                    </a:lnTo>
                    <a:lnTo>
                      <a:pt x="21073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746" name="AutoShape 8" descr="深色木质"/>
              <p:cNvSpPr>
                <a:spLocks noChangeArrowheads="1"/>
              </p:cNvSpPr>
              <p:nvPr/>
            </p:nvSpPr>
            <p:spPr bwMode="auto">
              <a:xfrm rot="10800000">
                <a:off x="2687" y="3290"/>
                <a:ext cx="2720" cy="68"/>
              </a:xfrm>
              <a:custGeom>
                <a:avLst/>
                <a:gdLst>
                  <a:gd name="T0" fmla="*/ 339 w 21600"/>
                  <a:gd name="T1" fmla="*/ 0 h 21600"/>
                  <a:gd name="T2" fmla="*/ 171 w 21600"/>
                  <a:gd name="T3" fmla="*/ 0 h 21600"/>
                  <a:gd name="T4" fmla="*/ 4 w 21600"/>
                  <a:gd name="T5" fmla="*/ 0 h 21600"/>
                  <a:gd name="T6" fmla="*/ 17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41 w 21600"/>
                  <a:gd name="T13" fmla="*/ 1906 h 21600"/>
                  <a:gd name="T14" fmla="*/ 19559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484" y="21600"/>
                    </a:lnTo>
                    <a:lnTo>
                      <a:pt x="21116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73731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193925"/>
            <a:ext cx="5791200" cy="3673475"/>
          </a:xfrm>
          <a:prstGeom prst="rect">
            <a:avLst/>
          </a:prstGeom>
          <a:noFill/>
          <a:ln w="317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99190" dir="2388334" algn="ctr" rotWithShape="0">
                    <a:schemeClr val="tx1"/>
                  </a:outerShdw>
                </a:effectLst>
              </a14:hiddenEffects>
            </a:ext>
          </a:extLst>
        </p:spPr>
      </p:pic>
      <p:graphicFrame>
        <p:nvGraphicFramePr>
          <p:cNvPr id="73732" name="Object 10"/>
          <p:cNvGraphicFramePr>
            <a:graphicFrameLocks noChangeAspect="1"/>
          </p:cNvGraphicFramePr>
          <p:nvPr/>
        </p:nvGraphicFramePr>
        <p:xfrm>
          <a:off x="6705600" y="2422525"/>
          <a:ext cx="8890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64" name="公式" r:id="rId5" imgW="866858" imgH="314171" progId="Equation.3">
                  <p:embed/>
                </p:oleObj>
              </mc:Choice>
              <mc:Fallback>
                <p:oleObj name="公式" r:id="rId5" imgW="866858" imgH="314171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2422525"/>
                        <a:ext cx="8890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3" name="Object 11"/>
          <p:cNvGraphicFramePr>
            <a:graphicFrameLocks noChangeAspect="1"/>
          </p:cNvGraphicFramePr>
          <p:nvPr/>
        </p:nvGraphicFramePr>
        <p:xfrm>
          <a:off x="7823200" y="3792538"/>
          <a:ext cx="1320800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65" name="公式" r:id="rId7" imgW="1381143" imgH="390628" progId="Equation.3">
                  <p:embed/>
                </p:oleObj>
              </mc:Choice>
              <mc:Fallback>
                <p:oleObj name="公式" r:id="rId7" imgW="1381143" imgH="390628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3200" y="3792538"/>
                        <a:ext cx="1320800" cy="38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4" name="Object 12"/>
          <p:cNvGraphicFramePr>
            <a:graphicFrameLocks noChangeAspect="1"/>
          </p:cNvGraphicFramePr>
          <p:nvPr/>
        </p:nvGraphicFramePr>
        <p:xfrm>
          <a:off x="5943600" y="4937125"/>
          <a:ext cx="14478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66" name="公式" r:id="rId9" imgW="1657372" imgH="904978" progId="Equation.3">
                  <p:embed/>
                </p:oleObj>
              </mc:Choice>
              <mc:Fallback>
                <p:oleObj name="公式" r:id="rId9" imgW="1657372" imgH="904978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4937125"/>
                        <a:ext cx="14478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5" name="Object 13"/>
          <p:cNvGraphicFramePr>
            <a:graphicFrameLocks noChangeAspect="1"/>
          </p:cNvGraphicFramePr>
          <p:nvPr/>
        </p:nvGraphicFramePr>
        <p:xfrm>
          <a:off x="3276600" y="5070475"/>
          <a:ext cx="20574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67" name="公式" r:id="rId11" imgW="2447885" imgH="904978" progId="Equation.3">
                  <p:embed/>
                </p:oleObj>
              </mc:Choice>
              <mc:Fallback>
                <p:oleObj name="公式" r:id="rId11" imgW="2447885" imgH="904978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5070475"/>
                        <a:ext cx="2057400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6" name="Object 14"/>
          <p:cNvGraphicFramePr>
            <a:graphicFrameLocks noChangeAspect="1"/>
          </p:cNvGraphicFramePr>
          <p:nvPr/>
        </p:nvGraphicFramePr>
        <p:xfrm>
          <a:off x="3276600" y="2803525"/>
          <a:ext cx="2486025" cy="70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68" name="公式" r:id="rId13" imgW="3229029" imgH="904978" progId="Equation.3">
                  <p:embed/>
                </p:oleObj>
              </mc:Choice>
              <mc:Fallback>
                <p:oleObj name="公式" r:id="rId13" imgW="3229029" imgH="904978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2803525"/>
                        <a:ext cx="2486025" cy="709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7" name="Object 15"/>
          <p:cNvGraphicFramePr>
            <a:graphicFrameLocks noChangeAspect="1"/>
          </p:cNvGraphicFramePr>
          <p:nvPr/>
        </p:nvGraphicFramePr>
        <p:xfrm>
          <a:off x="6096000" y="4251325"/>
          <a:ext cx="228600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69" name="公式" r:id="rId15" imgW="228501" imgH="253890" progId="Equation.3">
                  <p:embed/>
                </p:oleObj>
              </mc:Choice>
              <mc:Fallback>
                <p:oleObj name="公式" r:id="rId15" imgW="228501" imgH="25389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4251325"/>
                        <a:ext cx="228600" cy="252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9" name="Object 17">
            <a:hlinkClick r:id="rId17" action="ppaction://hlinkpres?slideindex=1&amp;slidetitle=没有幻灯片标题"/>
          </p:cNvPr>
          <p:cNvGraphicFramePr>
            <a:graphicFrameLocks noChangeAspect="1"/>
          </p:cNvGraphicFramePr>
          <p:nvPr/>
        </p:nvGraphicFramePr>
        <p:xfrm>
          <a:off x="2590800" y="1219200"/>
          <a:ext cx="632460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70" name="文档" r:id="rId18" imgW="6305716" imgH="685684" progId="Word.Document.8">
                  <p:embed/>
                </p:oleObj>
              </mc:Choice>
              <mc:Fallback>
                <p:oleObj name="文档" r:id="rId18" imgW="6305716" imgH="685684" progId="Word.Document.8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1219200"/>
                        <a:ext cx="6324600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D943043-7A61-4540-A30A-85C1CF3AF70A}" type="datetime11">
              <a:rPr lang="zh-CN" altLang="en-US"/>
              <a:pPr>
                <a:defRPr/>
              </a:pPr>
              <a:t>16:22:13</a:t>
            </a:fld>
            <a:endParaRPr lang="en-US" altLang="zh-CN"/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2438400" y="228600"/>
            <a:ext cx="6324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四、</a:t>
            </a:r>
            <a:r>
              <a:rPr kumimoji="1"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小结</a:t>
            </a:r>
            <a:endParaRPr kumimoji="1" lang="zh-CN" altLang="en-US" sz="40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advTm="2000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754" name="Group 2"/>
          <p:cNvGrpSpPr>
            <a:grpSpLocks/>
          </p:cNvGrpSpPr>
          <p:nvPr/>
        </p:nvGrpSpPr>
        <p:grpSpPr bwMode="auto">
          <a:xfrm>
            <a:off x="2819400" y="1905000"/>
            <a:ext cx="6934200" cy="4267200"/>
            <a:chOff x="2687" y="410"/>
            <a:chExt cx="2725" cy="2950"/>
          </a:xfrm>
        </p:grpSpPr>
        <p:sp>
          <p:nvSpPr>
            <p:cNvPr id="74762" name="Rectangle 3"/>
            <p:cNvSpPr>
              <a:spLocks noChangeArrowheads="1"/>
            </p:cNvSpPr>
            <p:nvPr/>
          </p:nvSpPr>
          <p:spPr bwMode="auto">
            <a:xfrm>
              <a:off x="2740" y="432"/>
              <a:ext cx="2640" cy="28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74763" name="Group 4"/>
            <p:cNvGrpSpPr>
              <a:grpSpLocks/>
            </p:cNvGrpSpPr>
            <p:nvPr/>
          </p:nvGrpSpPr>
          <p:grpSpPr bwMode="auto">
            <a:xfrm>
              <a:off x="2687" y="410"/>
              <a:ext cx="2725" cy="2950"/>
              <a:chOff x="2687" y="410"/>
              <a:chExt cx="2725" cy="2950"/>
            </a:xfrm>
          </p:grpSpPr>
          <p:sp>
            <p:nvSpPr>
              <p:cNvPr id="74764" name="AutoShape 5" descr="深色木质"/>
              <p:cNvSpPr>
                <a:spLocks noChangeArrowheads="1"/>
              </p:cNvSpPr>
              <p:nvPr/>
            </p:nvSpPr>
            <p:spPr bwMode="auto">
              <a:xfrm>
                <a:off x="2692" y="414"/>
                <a:ext cx="2720" cy="68"/>
              </a:xfrm>
              <a:custGeom>
                <a:avLst/>
                <a:gdLst>
                  <a:gd name="T0" fmla="*/ 340 w 21600"/>
                  <a:gd name="T1" fmla="*/ 0 h 21600"/>
                  <a:gd name="T2" fmla="*/ 171 w 21600"/>
                  <a:gd name="T3" fmla="*/ 0 h 21600"/>
                  <a:gd name="T4" fmla="*/ 3 w 21600"/>
                  <a:gd name="T5" fmla="*/ 0 h 21600"/>
                  <a:gd name="T6" fmla="*/ 17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985 w 21600"/>
                  <a:gd name="T13" fmla="*/ 1906 h 21600"/>
                  <a:gd name="T14" fmla="*/ 19615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365" y="21600"/>
                    </a:lnTo>
                    <a:lnTo>
                      <a:pt x="21235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4765" name="AutoShape 6" descr="深色木质"/>
              <p:cNvSpPr>
                <a:spLocks noChangeArrowheads="1"/>
              </p:cNvSpPr>
              <p:nvPr/>
            </p:nvSpPr>
            <p:spPr bwMode="auto">
              <a:xfrm rot="-5400000">
                <a:off x="1250" y="1850"/>
                <a:ext cx="2947" cy="68"/>
              </a:xfrm>
              <a:custGeom>
                <a:avLst/>
                <a:gdLst>
                  <a:gd name="T0" fmla="*/ 397 w 21600"/>
                  <a:gd name="T1" fmla="*/ 0 h 21600"/>
                  <a:gd name="T2" fmla="*/ 201 w 21600"/>
                  <a:gd name="T3" fmla="*/ 0 h 21600"/>
                  <a:gd name="T4" fmla="*/ 5 w 21600"/>
                  <a:gd name="T5" fmla="*/ 0 h 21600"/>
                  <a:gd name="T6" fmla="*/ 20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82 w 21600"/>
                  <a:gd name="T13" fmla="*/ 2224 h 21600"/>
                  <a:gd name="T14" fmla="*/ 19518 w 21600"/>
                  <a:gd name="T15" fmla="*/ 19376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57" y="21600"/>
                    </a:lnTo>
                    <a:lnTo>
                      <a:pt x="21043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4766" name="AutoShape 7" descr="深色木质"/>
              <p:cNvSpPr>
                <a:spLocks noChangeArrowheads="1"/>
              </p:cNvSpPr>
              <p:nvPr/>
            </p:nvSpPr>
            <p:spPr bwMode="auto">
              <a:xfrm rot="5400000">
                <a:off x="3904" y="1853"/>
                <a:ext cx="2947" cy="68"/>
              </a:xfrm>
              <a:custGeom>
                <a:avLst/>
                <a:gdLst>
                  <a:gd name="T0" fmla="*/ 397 w 21600"/>
                  <a:gd name="T1" fmla="*/ 0 h 21600"/>
                  <a:gd name="T2" fmla="*/ 201 w 21600"/>
                  <a:gd name="T3" fmla="*/ 0 h 21600"/>
                  <a:gd name="T4" fmla="*/ 5 w 21600"/>
                  <a:gd name="T5" fmla="*/ 0 h 21600"/>
                  <a:gd name="T6" fmla="*/ 20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67 w 21600"/>
                  <a:gd name="T13" fmla="*/ 1906 h 21600"/>
                  <a:gd name="T14" fmla="*/ 19533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27" y="21600"/>
                    </a:lnTo>
                    <a:lnTo>
                      <a:pt x="21073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4767" name="AutoShape 8" descr="深色木质"/>
              <p:cNvSpPr>
                <a:spLocks noChangeArrowheads="1"/>
              </p:cNvSpPr>
              <p:nvPr/>
            </p:nvSpPr>
            <p:spPr bwMode="auto">
              <a:xfrm rot="10800000">
                <a:off x="2687" y="3290"/>
                <a:ext cx="2720" cy="68"/>
              </a:xfrm>
              <a:custGeom>
                <a:avLst/>
                <a:gdLst>
                  <a:gd name="T0" fmla="*/ 339 w 21600"/>
                  <a:gd name="T1" fmla="*/ 0 h 21600"/>
                  <a:gd name="T2" fmla="*/ 171 w 21600"/>
                  <a:gd name="T3" fmla="*/ 0 h 21600"/>
                  <a:gd name="T4" fmla="*/ 4 w 21600"/>
                  <a:gd name="T5" fmla="*/ 0 h 21600"/>
                  <a:gd name="T6" fmla="*/ 17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41 w 21600"/>
                  <a:gd name="T13" fmla="*/ 1906 h 21600"/>
                  <a:gd name="T14" fmla="*/ 19559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484" y="21600"/>
                    </a:lnTo>
                    <a:lnTo>
                      <a:pt x="21116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74755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209800"/>
            <a:ext cx="5867400" cy="3668713"/>
          </a:xfrm>
          <a:prstGeom prst="rect">
            <a:avLst/>
          </a:prstGeom>
          <a:noFill/>
          <a:ln w="317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89803" dir="2700000" algn="ctr" rotWithShape="0">
                    <a:schemeClr val="tx1"/>
                  </a:outerShdw>
                </a:effectLst>
              </a14:hiddenEffects>
            </a:ext>
          </a:extLst>
        </p:spPr>
      </p:pic>
      <p:graphicFrame>
        <p:nvGraphicFramePr>
          <p:cNvPr id="74756" name="Object 10"/>
          <p:cNvGraphicFramePr>
            <a:graphicFrameLocks noChangeAspect="1"/>
          </p:cNvGraphicFramePr>
          <p:nvPr/>
        </p:nvGraphicFramePr>
        <p:xfrm>
          <a:off x="7620000" y="3581400"/>
          <a:ext cx="1320800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92" name="公式" r:id="rId5" imgW="1381143" imgH="390628" progId="Equation.3">
                  <p:embed/>
                </p:oleObj>
              </mc:Choice>
              <mc:Fallback>
                <p:oleObj name="公式" r:id="rId5" imgW="1381143" imgH="390628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3581400"/>
                        <a:ext cx="1320800" cy="382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7" name="Object 11"/>
          <p:cNvGraphicFramePr>
            <a:graphicFrameLocks noChangeAspect="1"/>
          </p:cNvGraphicFramePr>
          <p:nvPr/>
        </p:nvGraphicFramePr>
        <p:xfrm>
          <a:off x="3581400" y="2566988"/>
          <a:ext cx="3748088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93" name="公式" r:id="rId7" imgW="4886401" imgH="904978" progId="Equation.3">
                  <p:embed/>
                </p:oleObj>
              </mc:Choice>
              <mc:Fallback>
                <p:oleObj name="公式" r:id="rId7" imgW="4886401" imgH="904978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2566988"/>
                        <a:ext cx="3748088" cy="709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8" name="Object 12"/>
          <p:cNvGraphicFramePr>
            <a:graphicFrameLocks noChangeAspect="1"/>
          </p:cNvGraphicFramePr>
          <p:nvPr/>
        </p:nvGraphicFramePr>
        <p:xfrm>
          <a:off x="6172200" y="3810000"/>
          <a:ext cx="228600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94" name="公式" r:id="rId9" imgW="228501" imgH="253890" progId="Equation.3">
                  <p:embed/>
                </p:oleObj>
              </mc:Choice>
              <mc:Fallback>
                <p:oleObj name="公式" r:id="rId9" imgW="228501" imgH="25389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3810000"/>
                        <a:ext cx="228600" cy="252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60" name="Object 14">
            <a:hlinkClick r:id="rId11" action="ppaction://hlinkpres?slideindex=1&amp;slidetitle=没有幻灯片标题"/>
          </p:cNvPr>
          <p:cNvGraphicFramePr>
            <a:graphicFrameLocks noChangeAspect="1"/>
          </p:cNvGraphicFramePr>
          <p:nvPr/>
        </p:nvGraphicFramePr>
        <p:xfrm>
          <a:off x="2590800" y="1219200"/>
          <a:ext cx="632460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95" name="文档" r:id="rId12" imgW="6305716" imgH="685684" progId="Word.Document.8">
                  <p:embed/>
                </p:oleObj>
              </mc:Choice>
              <mc:Fallback>
                <p:oleObj name="文档" r:id="rId12" imgW="6305716" imgH="685684" progId="Word.Document.8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1219200"/>
                        <a:ext cx="6324600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929551D-2F3D-47A1-B60A-A988A8ADBE92}" type="datetime11">
              <a:rPr lang="zh-CN" altLang="en-US"/>
              <a:pPr>
                <a:defRPr/>
              </a:pPr>
              <a:t>16:22:13</a:t>
            </a:fld>
            <a:endParaRPr lang="en-US" altLang="zh-CN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2438400" y="228600"/>
            <a:ext cx="6324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四、</a:t>
            </a:r>
            <a:r>
              <a:rPr kumimoji="1"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小结</a:t>
            </a:r>
            <a:endParaRPr kumimoji="1" lang="zh-CN" altLang="en-US" sz="40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advTm="2000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78" name="Group 2"/>
          <p:cNvGrpSpPr>
            <a:grpSpLocks/>
          </p:cNvGrpSpPr>
          <p:nvPr/>
        </p:nvGrpSpPr>
        <p:grpSpPr bwMode="auto">
          <a:xfrm>
            <a:off x="2895600" y="1981200"/>
            <a:ext cx="6400800" cy="3810000"/>
            <a:chOff x="2687" y="410"/>
            <a:chExt cx="2725" cy="2950"/>
          </a:xfrm>
        </p:grpSpPr>
        <p:sp>
          <p:nvSpPr>
            <p:cNvPr id="75783" name="Rectangle 3"/>
            <p:cNvSpPr>
              <a:spLocks noChangeArrowheads="1"/>
            </p:cNvSpPr>
            <p:nvPr/>
          </p:nvSpPr>
          <p:spPr bwMode="auto">
            <a:xfrm>
              <a:off x="2740" y="432"/>
              <a:ext cx="2640" cy="28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75784" name="Group 4"/>
            <p:cNvGrpSpPr>
              <a:grpSpLocks/>
            </p:cNvGrpSpPr>
            <p:nvPr/>
          </p:nvGrpSpPr>
          <p:grpSpPr bwMode="auto">
            <a:xfrm>
              <a:off x="2687" y="410"/>
              <a:ext cx="2725" cy="2950"/>
              <a:chOff x="2687" y="410"/>
              <a:chExt cx="2725" cy="2950"/>
            </a:xfrm>
          </p:grpSpPr>
          <p:sp>
            <p:nvSpPr>
              <p:cNvPr id="75785" name="AutoShape 5" descr="深色木质"/>
              <p:cNvSpPr>
                <a:spLocks noChangeArrowheads="1"/>
              </p:cNvSpPr>
              <p:nvPr/>
            </p:nvSpPr>
            <p:spPr bwMode="auto">
              <a:xfrm>
                <a:off x="2692" y="414"/>
                <a:ext cx="2720" cy="68"/>
              </a:xfrm>
              <a:custGeom>
                <a:avLst/>
                <a:gdLst>
                  <a:gd name="T0" fmla="*/ 340 w 21600"/>
                  <a:gd name="T1" fmla="*/ 0 h 21600"/>
                  <a:gd name="T2" fmla="*/ 171 w 21600"/>
                  <a:gd name="T3" fmla="*/ 0 h 21600"/>
                  <a:gd name="T4" fmla="*/ 3 w 21600"/>
                  <a:gd name="T5" fmla="*/ 0 h 21600"/>
                  <a:gd name="T6" fmla="*/ 17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985 w 21600"/>
                  <a:gd name="T13" fmla="*/ 1906 h 21600"/>
                  <a:gd name="T14" fmla="*/ 19615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365" y="21600"/>
                    </a:lnTo>
                    <a:lnTo>
                      <a:pt x="21235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5786" name="AutoShape 6" descr="深色木质"/>
              <p:cNvSpPr>
                <a:spLocks noChangeArrowheads="1"/>
              </p:cNvSpPr>
              <p:nvPr/>
            </p:nvSpPr>
            <p:spPr bwMode="auto">
              <a:xfrm rot="-5400000">
                <a:off x="1250" y="1850"/>
                <a:ext cx="2947" cy="68"/>
              </a:xfrm>
              <a:custGeom>
                <a:avLst/>
                <a:gdLst>
                  <a:gd name="T0" fmla="*/ 397 w 21600"/>
                  <a:gd name="T1" fmla="*/ 0 h 21600"/>
                  <a:gd name="T2" fmla="*/ 201 w 21600"/>
                  <a:gd name="T3" fmla="*/ 0 h 21600"/>
                  <a:gd name="T4" fmla="*/ 5 w 21600"/>
                  <a:gd name="T5" fmla="*/ 0 h 21600"/>
                  <a:gd name="T6" fmla="*/ 20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82 w 21600"/>
                  <a:gd name="T13" fmla="*/ 2224 h 21600"/>
                  <a:gd name="T14" fmla="*/ 19518 w 21600"/>
                  <a:gd name="T15" fmla="*/ 19376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57" y="21600"/>
                    </a:lnTo>
                    <a:lnTo>
                      <a:pt x="21043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5787" name="AutoShape 7" descr="深色木质"/>
              <p:cNvSpPr>
                <a:spLocks noChangeArrowheads="1"/>
              </p:cNvSpPr>
              <p:nvPr/>
            </p:nvSpPr>
            <p:spPr bwMode="auto">
              <a:xfrm rot="5400000">
                <a:off x="3904" y="1853"/>
                <a:ext cx="2947" cy="68"/>
              </a:xfrm>
              <a:custGeom>
                <a:avLst/>
                <a:gdLst>
                  <a:gd name="T0" fmla="*/ 397 w 21600"/>
                  <a:gd name="T1" fmla="*/ 0 h 21600"/>
                  <a:gd name="T2" fmla="*/ 201 w 21600"/>
                  <a:gd name="T3" fmla="*/ 0 h 21600"/>
                  <a:gd name="T4" fmla="*/ 5 w 21600"/>
                  <a:gd name="T5" fmla="*/ 0 h 21600"/>
                  <a:gd name="T6" fmla="*/ 20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67 w 21600"/>
                  <a:gd name="T13" fmla="*/ 1906 h 21600"/>
                  <a:gd name="T14" fmla="*/ 19533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27" y="21600"/>
                    </a:lnTo>
                    <a:lnTo>
                      <a:pt x="21073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5788" name="AutoShape 8" descr="深色木质"/>
              <p:cNvSpPr>
                <a:spLocks noChangeArrowheads="1"/>
              </p:cNvSpPr>
              <p:nvPr/>
            </p:nvSpPr>
            <p:spPr bwMode="auto">
              <a:xfrm rot="10800000">
                <a:off x="2687" y="3290"/>
                <a:ext cx="2720" cy="68"/>
              </a:xfrm>
              <a:custGeom>
                <a:avLst/>
                <a:gdLst>
                  <a:gd name="T0" fmla="*/ 339 w 21600"/>
                  <a:gd name="T1" fmla="*/ 0 h 21600"/>
                  <a:gd name="T2" fmla="*/ 171 w 21600"/>
                  <a:gd name="T3" fmla="*/ 0 h 21600"/>
                  <a:gd name="T4" fmla="*/ 4 w 21600"/>
                  <a:gd name="T5" fmla="*/ 0 h 21600"/>
                  <a:gd name="T6" fmla="*/ 17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41 w 21600"/>
                  <a:gd name="T13" fmla="*/ 1906 h 21600"/>
                  <a:gd name="T14" fmla="*/ 19559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484" y="21600"/>
                    </a:lnTo>
                    <a:lnTo>
                      <a:pt x="21116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75779" name="AutoShape 9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8534400" y="5391150"/>
            <a:ext cx="533400" cy="247650"/>
          </a:xfrm>
          <a:prstGeom prst="bevel">
            <a:avLst>
              <a:gd name="adj" fmla="val 14583"/>
            </a:avLst>
          </a:prstGeom>
          <a:solidFill>
            <a:schemeClr val="accent1"/>
          </a:solidFill>
          <a:ln w="3175">
            <a:solidFill>
              <a:srgbClr val="0000FF"/>
            </a:solidFill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14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播放</a:t>
            </a:r>
          </a:p>
        </p:txBody>
      </p:sp>
      <p:pic>
        <p:nvPicPr>
          <p:cNvPr id="75780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2390775"/>
            <a:ext cx="4762500" cy="2943225"/>
          </a:xfrm>
          <a:prstGeom prst="rect">
            <a:avLst/>
          </a:prstGeom>
          <a:noFill/>
          <a:ln w="317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5781" name="Object 11">
            <a:hlinkClick r:id="rId6" action="ppaction://hlinkpres?slideindex=1&amp;slidetitle=没有幻灯片标题"/>
          </p:cNvPr>
          <p:cNvGraphicFramePr>
            <a:graphicFrameLocks noChangeAspect="1"/>
          </p:cNvGraphicFramePr>
          <p:nvPr/>
        </p:nvGraphicFramePr>
        <p:xfrm>
          <a:off x="2590800" y="1009650"/>
          <a:ext cx="69723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19" name="文档" r:id="rId7" imgW="6953257" imgH="571346" progId="Word.Document.8">
                  <p:embed/>
                </p:oleObj>
              </mc:Choice>
              <mc:Fallback>
                <p:oleObj name="文档" r:id="rId7" imgW="6953257" imgH="571346" progId="Word.Document.8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1009650"/>
                        <a:ext cx="697230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55A2A4F-A8EA-4F48-B91D-B0B949119BC7}" type="datetime11">
              <a:rPr lang="zh-CN" altLang="en-US"/>
              <a:pPr>
                <a:defRPr/>
              </a:pPr>
              <a:t>16:22:13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02" name="Group 2"/>
          <p:cNvGrpSpPr>
            <a:grpSpLocks/>
          </p:cNvGrpSpPr>
          <p:nvPr/>
        </p:nvGrpSpPr>
        <p:grpSpPr bwMode="auto">
          <a:xfrm>
            <a:off x="2895600" y="1981200"/>
            <a:ext cx="6400800" cy="3810000"/>
            <a:chOff x="2687" y="410"/>
            <a:chExt cx="2725" cy="2950"/>
          </a:xfrm>
        </p:grpSpPr>
        <p:sp>
          <p:nvSpPr>
            <p:cNvPr id="76806" name="Rectangle 3"/>
            <p:cNvSpPr>
              <a:spLocks noChangeArrowheads="1"/>
            </p:cNvSpPr>
            <p:nvPr/>
          </p:nvSpPr>
          <p:spPr bwMode="auto">
            <a:xfrm>
              <a:off x="2740" y="432"/>
              <a:ext cx="2640" cy="28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76807" name="Group 4"/>
            <p:cNvGrpSpPr>
              <a:grpSpLocks/>
            </p:cNvGrpSpPr>
            <p:nvPr/>
          </p:nvGrpSpPr>
          <p:grpSpPr bwMode="auto">
            <a:xfrm>
              <a:off x="2687" y="410"/>
              <a:ext cx="2725" cy="2950"/>
              <a:chOff x="2687" y="410"/>
              <a:chExt cx="2725" cy="2950"/>
            </a:xfrm>
          </p:grpSpPr>
          <p:sp>
            <p:nvSpPr>
              <p:cNvPr id="76808" name="AutoShape 5" descr="深色木质"/>
              <p:cNvSpPr>
                <a:spLocks noChangeArrowheads="1"/>
              </p:cNvSpPr>
              <p:nvPr/>
            </p:nvSpPr>
            <p:spPr bwMode="auto">
              <a:xfrm>
                <a:off x="2692" y="414"/>
                <a:ext cx="2720" cy="68"/>
              </a:xfrm>
              <a:custGeom>
                <a:avLst/>
                <a:gdLst>
                  <a:gd name="T0" fmla="*/ 340 w 21600"/>
                  <a:gd name="T1" fmla="*/ 0 h 21600"/>
                  <a:gd name="T2" fmla="*/ 171 w 21600"/>
                  <a:gd name="T3" fmla="*/ 0 h 21600"/>
                  <a:gd name="T4" fmla="*/ 3 w 21600"/>
                  <a:gd name="T5" fmla="*/ 0 h 21600"/>
                  <a:gd name="T6" fmla="*/ 17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985 w 21600"/>
                  <a:gd name="T13" fmla="*/ 1906 h 21600"/>
                  <a:gd name="T14" fmla="*/ 19615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365" y="21600"/>
                    </a:lnTo>
                    <a:lnTo>
                      <a:pt x="21235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6809" name="AutoShape 6" descr="深色木质"/>
              <p:cNvSpPr>
                <a:spLocks noChangeArrowheads="1"/>
              </p:cNvSpPr>
              <p:nvPr/>
            </p:nvSpPr>
            <p:spPr bwMode="auto">
              <a:xfrm rot="-5400000">
                <a:off x="1250" y="1850"/>
                <a:ext cx="2947" cy="68"/>
              </a:xfrm>
              <a:custGeom>
                <a:avLst/>
                <a:gdLst>
                  <a:gd name="T0" fmla="*/ 397 w 21600"/>
                  <a:gd name="T1" fmla="*/ 0 h 21600"/>
                  <a:gd name="T2" fmla="*/ 201 w 21600"/>
                  <a:gd name="T3" fmla="*/ 0 h 21600"/>
                  <a:gd name="T4" fmla="*/ 5 w 21600"/>
                  <a:gd name="T5" fmla="*/ 0 h 21600"/>
                  <a:gd name="T6" fmla="*/ 20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82 w 21600"/>
                  <a:gd name="T13" fmla="*/ 2224 h 21600"/>
                  <a:gd name="T14" fmla="*/ 19518 w 21600"/>
                  <a:gd name="T15" fmla="*/ 19376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57" y="21600"/>
                    </a:lnTo>
                    <a:lnTo>
                      <a:pt x="21043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6810" name="AutoShape 7" descr="深色木质"/>
              <p:cNvSpPr>
                <a:spLocks noChangeArrowheads="1"/>
              </p:cNvSpPr>
              <p:nvPr/>
            </p:nvSpPr>
            <p:spPr bwMode="auto">
              <a:xfrm rot="5400000">
                <a:off x="3904" y="1853"/>
                <a:ext cx="2947" cy="68"/>
              </a:xfrm>
              <a:custGeom>
                <a:avLst/>
                <a:gdLst>
                  <a:gd name="T0" fmla="*/ 397 w 21600"/>
                  <a:gd name="T1" fmla="*/ 0 h 21600"/>
                  <a:gd name="T2" fmla="*/ 201 w 21600"/>
                  <a:gd name="T3" fmla="*/ 0 h 21600"/>
                  <a:gd name="T4" fmla="*/ 5 w 21600"/>
                  <a:gd name="T5" fmla="*/ 0 h 21600"/>
                  <a:gd name="T6" fmla="*/ 20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67 w 21600"/>
                  <a:gd name="T13" fmla="*/ 1906 h 21600"/>
                  <a:gd name="T14" fmla="*/ 19533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27" y="21600"/>
                    </a:lnTo>
                    <a:lnTo>
                      <a:pt x="21073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6811" name="AutoShape 8" descr="深色木质"/>
              <p:cNvSpPr>
                <a:spLocks noChangeArrowheads="1"/>
              </p:cNvSpPr>
              <p:nvPr/>
            </p:nvSpPr>
            <p:spPr bwMode="auto">
              <a:xfrm rot="10800000">
                <a:off x="2687" y="3290"/>
                <a:ext cx="2720" cy="68"/>
              </a:xfrm>
              <a:custGeom>
                <a:avLst/>
                <a:gdLst>
                  <a:gd name="T0" fmla="*/ 339 w 21600"/>
                  <a:gd name="T1" fmla="*/ 0 h 21600"/>
                  <a:gd name="T2" fmla="*/ 171 w 21600"/>
                  <a:gd name="T3" fmla="*/ 0 h 21600"/>
                  <a:gd name="T4" fmla="*/ 4 w 21600"/>
                  <a:gd name="T5" fmla="*/ 0 h 21600"/>
                  <a:gd name="T6" fmla="*/ 17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41 w 21600"/>
                  <a:gd name="T13" fmla="*/ 1906 h 21600"/>
                  <a:gd name="T14" fmla="*/ 19559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484" y="21600"/>
                    </a:lnTo>
                    <a:lnTo>
                      <a:pt x="21116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7680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2390775"/>
            <a:ext cx="4762500" cy="2943225"/>
          </a:xfrm>
          <a:prstGeom prst="rect">
            <a:avLst/>
          </a:prstGeom>
          <a:noFill/>
          <a:ln w="317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6804" name="Object 10">
            <a:hlinkClick r:id="rId5" action="ppaction://hlinkpres?slideindex=1&amp;slidetitle=没有幻灯片标题"/>
          </p:cNvPr>
          <p:cNvGraphicFramePr>
            <a:graphicFrameLocks noChangeAspect="1"/>
          </p:cNvGraphicFramePr>
          <p:nvPr/>
        </p:nvGraphicFramePr>
        <p:xfrm>
          <a:off x="2590800" y="1009650"/>
          <a:ext cx="69723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42" name="文档" r:id="rId6" imgW="6953257" imgH="571346" progId="Word.Document.8">
                  <p:embed/>
                </p:oleObj>
              </mc:Choice>
              <mc:Fallback>
                <p:oleObj name="文档" r:id="rId6" imgW="6953257" imgH="571346" progId="Word.Document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1009650"/>
                        <a:ext cx="697230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6521359-DC9C-406A-BC4E-6D106B4D106D}" type="datetime11">
              <a:rPr lang="zh-CN" altLang="en-US"/>
              <a:pPr>
                <a:defRPr/>
              </a:pPr>
              <a:t>16:22:13</a:t>
            </a:fld>
            <a:endParaRPr lang="en-US" altLang="zh-CN"/>
          </a:p>
        </p:txBody>
      </p:sp>
    </p:spTree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26" name="Group 2"/>
          <p:cNvGrpSpPr>
            <a:grpSpLocks/>
          </p:cNvGrpSpPr>
          <p:nvPr/>
        </p:nvGrpSpPr>
        <p:grpSpPr bwMode="auto">
          <a:xfrm>
            <a:off x="2895600" y="1981200"/>
            <a:ext cx="6400800" cy="3810000"/>
            <a:chOff x="2687" y="410"/>
            <a:chExt cx="2725" cy="2950"/>
          </a:xfrm>
        </p:grpSpPr>
        <p:sp>
          <p:nvSpPr>
            <p:cNvPr id="77830" name="Rectangle 3"/>
            <p:cNvSpPr>
              <a:spLocks noChangeArrowheads="1"/>
            </p:cNvSpPr>
            <p:nvPr/>
          </p:nvSpPr>
          <p:spPr bwMode="auto">
            <a:xfrm>
              <a:off x="2740" y="432"/>
              <a:ext cx="2640" cy="28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77831" name="Group 4"/>
            <p:cNvGrpSpPr>
              <a:grpSpLocks/>
            </p:cNvGrpSpPr>
            <p:nvPr/>
          </p:nvGrpSpPr>
          <p:grpSpPr bwMode="auto">
            <a:xfrm>
              <a:off x="2687" y="410"/>
              <a:ext cx="2725" cy="2950"/>
              <a:chOff x="2687" y="410"/>
              <a:chExt cx="2725" cy="2950"/>
            </a:xfrm>
          </p:grpSpPr>
          <p:sp>
            <p:nvSpPr>
              <p:cNvPr id="77832" name="AutoShape 5" descr="深色木质"/>
              <p:cNvSpPr>
                <a:spLocks noChangeArrowheads="1"/>
              </p:cNvSpPr>
              <p:nvPr/>
            </p:nvSpPr>
            <p:spPr bwMode="auto">
              <a:xfrm>
                <a:off x="2692" y="414"/>
                <a:ext cx="2720" cy="68"/>
              </a:xfrm>
              <a:custGeom>
                <a:avLst/>
                <a:gdLst>
                  <a:gd name="T0" fmla="*/ 340 w 21600"/>
                  <a:gd name="T1" fmla="*/ 0 h 21600"/>
                  <a:gd name="T2" fmla="*/ 171 w 21600"/>
                  <a:gd name="T3" fmla="*/ 0 h 21600"/>
                  <a:gd name="T4" fmla="*/ 3 w 21600"/>
                  <a:gd name="T5" fmla="*/ 0 h 21600"/>
                  <a:gd name="T6" fmla="*/ 17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985 w 21600"/>
                  <a:gd name="T13" fmla="*/ 1906 h 21600"/>
                  <a:gd name="T14" fmla="*/ 19615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365" y="21600"/>
                    </a:lnTo>
                    <a:lnTo>
                      <a:pt x="21235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7833" name="AutoShape 6" descr="深色木质"/>
              <p:cNvSpPr>
                <a:spLocks noChangeArrowheads="1"/>
              </p:cNvSpPr>
              <p:nvPr/>
            </p:nvSpPr>
            <p:spPr bwMode="auto">
              <a:xfrm rot="-5400000">
                <a:off x="1250" y="1850"/>
                <a:ext cx="2947" cy="68"/>
              </a:xfrm>
              <a:custGeom>
                <a:avLst/>
                <a:gdLst>
                  <a:gd name="T0" fmla="*/ 397 w 21600"/>
                  <a:gd name="T1" fmla="*/ 0 h 21600"/>
                  <a:gd name="T2" fmla="*/ 201 w 21600"/>
                  <a:gd name="T3" fmla="*/ 0 h 21600"/>
                  <a:gd name="T4" fmla="*/ 5 w 21600"/>
                  <a:gd name="T5" fmla="*/ 0 h 21600"/>
                  <a:gd name="T6" fmla="*/ 20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82 w 21600"/>
                  <a:gd name="T13" fmla="*/ 2224 h 21600"/>
                  <a:gd name="T14" fmla="*/ 19518 w 21600"/>
                  <a:gd name="T15" fmla="*/ 19376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57" y="21600"/>
                    </a:lnTo>
                    <a:lnTo>
                      <a:pt x="21043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7834" name="AutoShape 7" descr="深色木质"/>
              <p:cNvSpPr>
                <a:spLocks noChangeArrowheads="1"/>
              </p:cNvSpPr>
              <p:nvPr/>
            </p:nvSpPr>
            <p:spPr bwMode="auto">
              <a:xfrm rot="5400000">
                <a:off x="3904" y="1853"/>
                <a:ext cx="2947" cy="68"/>
              </a:xfrm>
              <a:custGeom>
                <a:avLst/>
                <a:gdLst>
                  <a:gd name="T0" fmla="*/ 397 w 21600"/>
                  <a:gd name="T1" fmla="*/ 0 h 21600"/>
                  <a:gd name="T2" fmla="*/ 201 w 21600"/>
                  <a:gd name="T3" fmla="*/ 0 h 21600"/>
                  <a:gd name="T4" fmla="*/ 5 w 21600"/>
                  <a:gd name="T5" fmla="*/ 0 h 21600"/>
                  <a:gd name="T6" fmla="*/ 20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67 w 21600"/>
                  <a:gd name="T13" fmla="*/ 1906 h 21600"/>
                  <a:gd name="T14" fmla="*/ 19533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27" y="21600"/>
                    </a:lnTo>
                    <a:lnTo>
                      <a:pt x="21073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7835" name="AutoShape 8" descr="深色木质"/>
              <p:cNvSpPr>
                <a:spLocks noChangeArrowheads="1"/>
              </p:cNvSpPr>
              <p:nvPr/>
            </p:nvSpPr>
            <p:spPr bwMode="auto">
              <a:xfrm rot="10800000">
                <a:off x="2687" y="3290"/>
                <a:ext cx="2720" cy="68"/>
              </a:xfrm>
              <a:custGeom>
                <a:avLst/>
                <a:gdLst>
                  <a:gd name="T0" fmla="*/ 339 w 21600"/>
                  <a:gd name="T1" fmla="*/ 0 h 21600"/>
                  <a:gd name="T2" fmla="*/ 171 w 21600"/>
                  <a:gd name="T3" fmla="*/ 0 h 21600"/>
                  <a:gd name="T4" fmla="*/ 4 w 21600"/>
                  <a:gd name="T5" fmla="*/ 0 h 21600"/>
                  <a:gd name="T6" fmla="*/ 17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41 w 21600"/>
                  <a:gd name="T13" fmla="*/ 1906 h 21600"/>
                  <a:gd name="T14" fmla="*/ 19559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484" y="21600"/>
                    </a:lnTo>
                    <a:lnTo>
                      <a:pt x="21116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77827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2390775"/>
            <a:ext cx="4762500" cy="2943225"/>
          </a:xfrm>
          <a:prstGeom prst="rect">
            <a:avLst/>
          </a:prstGeom>
          <a:noFill/>
          <a:ln w="317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7828" name="Object 10">
            <a:hlinkClick r:id="rId5" action="ppaction://hlinkpres?slideindex=1&amp;slidetitle=没有幻灯片标题"/>
          </p:cNvPr>
          <p:cNvGraphicFramePr>
            <a:graphicFrameLocks noChangeAspect="1"/>
          </p:cNvGraphicFramePr>
          <p:nvPr/>
        </p:nvGraphicFramePr>
        <p:xfrm>
          <a:off x="2590800" y="1009650"/>
          <a:ext cx="69723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66" name="文档" r:id="rId6" imgW="6953257" imgH="571346" progId="Word.Document.8">
                  <p:embed/>
                </p:oleObj>
              </mc:Choice>
              <mc:Fallback>
                <p:oleObj name="文档" r:id="rId6" imgW="6953257" imgH="571346" progId="Word.Document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1009650"/>
                        <a:ext cx="697230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B179E22-EFD5-4F9D-92A6-7299CACEA6EA}" type="datetime11">
              <a:rPr lang="zh-CN" altLang="en-US"/>
              <a:pPr>
                <a:defRPr/>
              </a:pPr>
              <a:t>16:22:13</a:t>
            </a:fld>
            <a:endParaRPr lang="en-US" altLang="zh-CN"/>
          </a:p>
        </p:txBody>
      </p:sp>
    </p:spTree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850" name="Group 2"/>
          <p:cNvGrpSpPr>
            <a:grpSpLocks/>
          </p:cNvGrpSpPr>
          <p:nvPr/>
        </p:nvGrpSpPr>
        <p:grpSpPr bwMode="auto">
          <a:xfrm>
            <a:off x="2895600" y="1981200"/>
            <a:ext cx="6400800" cy="3810000"/>
            <a:chOff x="2687" y="410"/>
            <a:chExt cx="2725" cy="2950"/>
          </a:xfrm>
        </p:grpSpPr>
        <p:sp>
          <p:nvSpPr>
            <p:cNvPr id="78854" name="Rectangle 3"/>
            <p:cNvSpPr>
              <a:spLocks noChangeArrowheads="1"/>
            </p:cNvSpPr>
            <p:nvPr/>
          </p:nvSpPr>
          <p:spPr bwMode="auto">
            <a:xfrm>
              <a:off x="2740" y="432"/>
              <a:ext cx="2640" cy="28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78855" name="Group 4"/>
            <p:cNvGrpSpPr>
              <a:grpSpLocks/>
            </p:cNvGrpSpPr>
            <p:nvPr/>
          </p:nvGrpSpPr>
          <p:grpSpPr bwMode="auto">
            <a:xfrm>
              <a:off x="2687" y="410"/>
              <a:ext cx="2725" cy="2950"/>
              <a:chOff x="2687" y="410"/>
              <a:chExt cx="2725" cy="2950"/>
            </a:xfrm>
          </p:grpSpPr>
          <p:sp>
            <p:nvSpPr>
              <p:cNvPr id="78856" name="AutoShape 5" descr="深色木质"/>
              <p:cNvSpPr>
                <a:spLocks noChangeArrowheads="1"/>
              </p:cNvSpPr>
              <p:nvPr/>
            </p:nvSpPr>
            <p:spPr bwMode="auto">
              <a:xfrm>
                <a:off x="2692" y="414"/>
                <a:ext cx="2720" cy="68"/>
              </a:xfrm>
              <a:custGeom>
                <a:avLst/>
                <a:gdLst>
                  <a:gd name="T0" fmla="*/ 340 w 21600"/>
                  <a:gd name="T1" fmla="*/ 0 h 21600"/>
                  <a:gd name="T2" fmla="*/ 171 w 21600"/>
                  <a:gd name="T3" fmla="*/ 0 h 21600"/>
                  <a:gd name="T4" fmla="*/ 3 w 21600"/>
                  <a:gd name="T5" fmla="*/ 0 h 21600"/>
                  <a:gd name="T6" fmla="*/ 17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985 w 21600"/>
                  <a:gd name="T13" fmla="*/ 1906 h 21600"/>
                  <a:gd name="T14" fmla="*/ 19615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365" y="21600"/>
                    </a:lnTo>
                    <a:lnTo>
                      <a:pt x="21235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8857" name="AutoShape 6" descr="深色木质"/>
              <p:cNvSpPr>
                <a:spLocks noChangeArrowheads="1"/>
              </p:cNvSpPr>
              <p:nvPr/>
            </p:nvSpPr>
            <p:spPr bwMode="auto">
              <a:xfrm rot="-5400000">
                <a:off x="1250" y="1850"/>
                <a:ext cx="2947" cy="68"/>
              </a:xfrm>
              <a:custGeom>
                <a:avLst/>
                <a:gdLst>
                  <a:gd name="T0" fmla="*/ 397 w 21600"/>
                  <a:gd name="T1" fmla="*/ 0 h 21600"/>
                  <a:gd name="T2" fmla="*/ 201 w 21600"/>
                  <a:gd name="T3" fmla="*/ 0 h 21600"/>
                  <a:gd name="T4" fmla="*/ 5 w 21600"/>
                  <a:gd name="T5" fmla="*/ 0 h 21600"/>
                  <a:gd name="T6" fmla="*/ 20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82 w 21600"/>
                  <a:gd name="T13" fmla="*/ 2224 h 21600"/>
                  <a:gd name="T14" fmla="*/ 19518 w 21600"/>
                  <a:gd name="T15" fmla="*/ 19376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57" y="21600"/>
                    </a:lnTo>
                    <a:lnTo>
                      <a:pt x="21043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8858" name="AutoShape 7" descr="深色木质"/>
              <p:cNvSpPr>
                <a:spLocks noChangeArrowheads="1"/>
              </p:cNvSpPr>
              <p:nvPr/>
            </p:nvSpPr>
            <p:spPr bwMode="auto">
              <a:xfrm rot="5400000">
                <a:off x="3904" y="1853"/>
                <a:ext cx="2947" cy="68"/>
              </a:xfrm>
              <a:custGeom>
                <a:avLst/>
                <a:gdLst>
                  <a:gd name="T0" fmla="*/ 397 w 21600"/>
                  <a:gd name="T1" fmla="*/ 0 h 21600"/>
                  <a:gd name="T2" fmla="*/ 201 w 21600"/>
                  <a:gd name="T3" fmla="*/ 0 h 21600"/>
                  <a:gd name="T4" fmla="*/ 5 w 21600"/>
                  <a:gd name="T5" fmla="*/ 0 h 21600"/>
                  <a:gd name="T6" fmla="*/ 20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67 w 21600"/>
                  <a:gd name="T13" fmla="*/ 1906 h 21600"/>
                  <a:gd name="T14" fmla="*/ 19533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27" y="21600"/>
                    </a:lnTo>
                    <a:lnTo>
                      <a:pt x="21073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8859" name="AutoShape 8" descr="深色木质"/>
              <p:cNvSpPr>
                <a:spLocks noChangeArrowheads="1"/>
              </p:cNvSpPr>
              <p:nvPr/>
            </p:nvSpPr>
            <p:spPr bwMode="auto">
              <a:xfrm rot="10800000">
                <a:off x="2687" y="3290"/>
                <a:ext cx="2720" cy="68"/>
              </a:xfrm>
              <a:custGeom>
                <a:avLst/>
                <a:gdLst>
                  <a:gd name="T0" fmla="*/ 339 w 21600"/>
                  <a:gd name="T1" fmla="*/ 0 h 21600"/>
                  <a:gd name="T2" fmla="*/ 171 w 21600"/>
                  <a:gd name="T3" fmla="*/ 0 h 21600"/>
                  <a:gd name="T4" fmla="*/ 4 w 21600"/>
                  <a:gd name="T5" fmla="*/ 0 h 21600"/>
                  <a:gd name="T6" fmla="*/ 17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41 w 21600"/>
                  <a:gd name="T13" fmla="*/ 1906 h 21600"/>
                  <a:gd name="T14" fmla="*/ 19559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484" y="21600"/>
                    </a:lnTo>
                    <a:lnTo>
                      <a:pt x="21116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78851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2390775"/>
            <a:ext cx="4762500" cy="2943225"/>
          </a:xfrm>
          <a:prstGeom prst="rect">
            <a:avLst/>
          </a:prstGeom>
          <a:noFill/>
          <a:ln w="317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8852" name="Object 10">
            <a:hlinkClick r:id="rId5" action="ppaction://hlinkpres?slideindex=1&amp;slidetitle=没有幻灯片标题"/>
          </p:cNvPr>
          <p:cNvGraphicFramePr>
            <a:graphicFrameLocks noChangeAspect="1"/>
          </p:cNvGraphicFramePr>
          <p:nvPr/>
        </p:nvGraphicFramePr>
        <p:xfrm>
          <a:off x="2590800" y="1009650"/>
          <a:ext cx="69723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90" name="文档" r:id="rId6" imgW="6953257" imgH="571346" progId="Word.Document.8">
                  <p:embed/>
                </p:oleObj>
              </mc:Choice>
              <mc:Fallback>
                <p:oleObj name="文档" r:id="rId6" imgW="6953257" imgH="571346" progId="Word.Document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1009650"/>
                        <a:ext cx="697230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7B84736-8E27-4C48-886C-9FBCC36333F5}" type="datetime11">
              <a:rPr lang="zh-CN" altLang="en-US"/>
              <a:pPr>
                <a:defRPr/>
              </a:pPr>
              <a:t>16:22:13</a:t>
            </a:fld>
            <a:endParaRPr lang="en-US" altLang="zh-CN"/>
          </a:p>
        </p:txBody>
      </p:sp>
    </p:spTree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874" name="Group 2"/>
          <p:cNvGrpSpPr>
            <a:grpSpLocks/>
          </p:cNvGrpSpPr>
          <p:nvPr/>
        </p:nvGrpSpPr>
        <p:grpSpPr bwMode="auto">
          <a:xfrm>
            <a:off x="2895600" y="1981200"/>
            <a:ext cx="6400800" cy="3810000"/>
            <a:chOff x="2687" y="410"/>
            <a:chExt cx="2725" cy="2950"/>
          </a:xfrm>
        </p:grpSpPr>
        <p:sp>
          <p:nvSpPr>
            <p:cNvPr id="79878" name="Rectangle 3"/>
            <p:cNvSpPr>
              <a:spLocks noChangeArrowheads="1"/>
            </p:cNvSpPr>
            <p:nvPr/>
          </p:nvSpPr>
          <p:spPr bwMode="auto">
            <a:xfrm>
              <a:off x="2740" y="432"/>
              <a:ext cx="2640" cy="28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79879" name="Group 4"/>
            <p:cNvGrpSpPr>
              <a:grpSpLocks/>
            </p:cNvGrpSpPr>
            <p:nvPr/>
          </p:nvGrpSpPr>
          <p:grpSpPr bwMode="auto">
            <a:xfrm>
              <a:off x="2687" y="410"/>
              <a:ext cx="2725" cy="2950"/>
              <a:chOff x="2687" y="410"/>
              <a:chExt cx="2725" cy="2950"/>
            </a:xfrm>
          </p:grpSpPr>
          <p:sp>
            <p:nvSpPr>
              <p:cNvPr id="79880" name="AutoShape 5" descr="深色木质"/>
              <p:cNvSpPr>
                <a:spLocks noChangeArrowheads="1"/>
              </p:cNvSpPr>
              <p:nvPr/>
            </p:nvSpPr>
            <p:spPr bwMode="auto">
              <a:xfrm>
                <a:off x="2692" y="414"/>
                <a:ext cx="2720" cy="68"/>
              </a:xfrm>
              <a:custGeom>
                <a:avLst/>
                <a:gdLst>
                  <a:gd name="T0" fmla="*/ 340 w 21600"/>
                  <a:gd name="T1" fmla="*/ 0 h 21600"/>
                  <a:gd name="T2" fmla="*/ 171 w 21600"/>
                  <a:gd name="T3" fmla="*/ 0 h 21600"/>
                  <a:gd name="T4" fmla="*/ 3 w 21600"/>
                  <a:gd name="T5" fmla="*/ 0 h 21600"/>
                  <a:gd name="T6" fmla="*/ 17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985 w 21600"/>
                  <a:gd name="T13" fmla="*/ 1906 h 21600"/>
                  <a:gd name="T14" fmla="*/ 19615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365" y="21600"/>
                    </a:lnTo>
                    <a:lnTo>
                      <a:pt x="21235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9881" name="AutoShape 6" descr="深色木质"/>
              <p:cNvSpPr>
                <a:spLocks noChangeArrowheads="1"/>
              </p:cNvSpPr>
              <p:nvPr/>
            </p:nvSpPr>
            <p:spPr bwMode="auto">
              <a:xfrm rot="-5400000">
                <a:off x="1250" y="1850"/>
                <a:ext cx="2947" cy="68"/>
              </a:xfrm>
              <a:custGeom>
                <a:avLst/>
                <a:gdLst>
                  <a:gd name="T0" fmla="*/ 397 w 21600"/>
                  <a:gd name="T1" fmla="*/ 0 h 21600"/>
                  <a:gd name="T2" fmla="*/ 201 w 21600"/>
                  <a:gd name="T3" fmla="*/ 0 h 21600"/>
                  <a:gd name="T4" fmla="*/ 5 w 21600"/>
                  <a:gd name="T5" fmla="*/ 0 h 21600"/>
                  <a:gd name="T6" fmla="*/ 20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82 w 21600"/>
                  <a:gd name="T13" fmla="*/ 2224 h 21600"/>
                  <a:gd name="T14" fmla="*/ 19518 w 21600"/>
                  <a:gd name="T15" fmla="*/ 19376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57" y="21600"/>
                    </a:lnTo>
                    <a:lnTo>
                      <a:pt x="21043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9882" name="AutoShape 7" descr="深色木质"/>
              <p:cNvSpPr>
                <a:spLocks noChangeArrowheads="1"/>
              </p:cNvSpPr>
              <p:nvPr/>
            </p:nvSpPr>
            <p:spPr bwMode="auto">
              <a:xfrm rot="5400000">
                <a:off x="3904" y="1853"/>
                <a:ext cx="2947" cy="68"/>
              </a:xfrm>
              <a:custGeom>
                <a:avLst/>
                <a:gdLst>
                  <a:gd name="T0" fmla="*/ 397 w 21600"/>
                  <a:gd name="T1" fmla="*/ 0 h 21600"/>
                  <a:gd name="T2" fmla="*/ 201 w 21600"/>
                  <a:gd name="T3" fmla="*/ 0 h 21600"/>
                  <a:gd name="T4" fmla="*/ 5 w 21600"/>
                  <a:gd name="T5" fmla="*/ 0 h 21600"/>
                  <a:gd name="T6" fmla="*/ 20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67 w 21600"/>
                  <a:gd name="T13" fmla="*/ 1906 h 21600"/>
                  <a:gd name="T14" fmla="*/ 19533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27" y="21600"/>
                    </a:lnTo>
                    <a:lnTo>
                      <a:pt x="21073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9883" name="AutoShape 8" descr="深色木质"/>
              <p:cNvSpPr>
                <a:spLocks noChangeArrowheads="1"/>
              </p:cNvSpPr>
              <p:nvPr/>
            </p:nvSpPr>
            <p:spPr bwMode="auto">
              <a:xfrm rot="10800000">
                <a:off x="2687" y="3290"/>
                <a:ext cx="2720" cy="68"/>
              </a:xfrm>
              <a:custGeom>
                <a:avLst/>
                <a:gdLst>
                  <a:gd name="T0" fmla="*/ 339 w 21600"/>
                  <a:gd name="T1" fmla="*/ 0 h 21600"/>
                  <a:gd name="T2" fmla="*/ 171 w 21600"/>
                  <a:gd name="T3" fmla="*/ 0 h 21600"/>
                  <a:gd name="T4" fmla="*/ 4 w 21600"/>
                  <a:gd name="T5" fmla="*/ 0 h 21600"/>
                  <a:gd name="T6" fmla="*/ 17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41 w 21600"/>
                  <a:gd name="T13" fmla="*/ 1906 h 21600"/>
                  <a:gd name="T14" fmla="*/ 19559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484" y="21600"/>
                    </a:lnTo>
                    <a:lnTo>
                      <a:pt x="21116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79875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2390775"/>
            <a:ext cx="4762500" cy="2943225"/>
          </a:xfrm>
          <a:prstGeom prst="rect">
            <a:avLst/>
          </a:prstGeom>
          <a:noFill/>
          <a:ln w="317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9876" name="Object 10">
            <a:hlinkClick r:id="rId5" action="ppaction://hlinkpres?slideindex=1&amp;slidetitle=没有幻灯片标题"/>
          </p:cNvPr>
          <p:cNvGraphicFramePr>
            <a:graphicFrameLocks noChangeAspect="1"/>
          </p:cNvGraphicFramePr>
          <p:nvPr/>
        </p:nvGraphicFramePr>
        <p:xfrm>
          <a:off x="2590800" y="1009650"/>
          <a:ext cx="69723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14" name="文档" r:id="rId6" imgW="6953257" imgH="571346" progId="Word.Document.8">
                  <p:embed/>
                </p:oleObj>
              </mc:Choice>
              <mc:Fallback>
                <p:oleObj name="文档" r:id="rId6" imgW="6953257" imgH="571346" progId="Word.Document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1009650"/>
                        <a:ext cx="697230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68213B7-3A2C-49C7-92C8-B4C733468746}" type="datetime11">
              <a:rPr lang="zh-CN" altLang="en-US"/>
              <a:pPr>
                <a:defRPr/>
              </a:pPr>
              <a:t>16:22:13</a:t>
            </a:fld>
            <a:endParaRPr lang="en-US" altLang="zh-CN"/>
          </a:p>
        </p:txBody>
      </p:sp>
    </p:spTree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898" name="Group 2"/>
          <p:cNvGrpSpPr>
            <a:grpSpLocks/>
          </p:cNvGrpSpPr>
          <p:nvPr/>
        </p:nvGrpSpPr>
        <p:grpSpPr bwMode="auto">
          <a:xfrm>
            <a:off x="2895600" y="1981200"/>
            <a:ext cx="6400800" cy="3810000"/>
            <a:chOff x="2687" y="410"/>
            <a:chExt cx="2725" cy="2950"/>
          </a:xfrm>
        </p:grpSpPr>
        <p:sp>
          <p:nvSpPr>
            <p:cNvPr id="80902" name="Rectangle 3"/>
            <p:cNvSpPr>
              <a:spLocks noChangeArrowheads="1"/>
            </p:cNvSpPr>
            <p:nvPr/>
          </p:nvSpPr>
          <p:spPr bwMode="auto">
            <a:xfrm>
              <a:off x="2740" y="432"/>
              <a:ext cx="2640" cy="28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80903" name="Group 4"/>
            <p:cNvGrpSpPr>
              <a:grpSpLocks/>
            </p:cNvGrpSpPr>
            <p:nvPr/>
          </p:nvGrpSpPr>
          <p:grpSpPr bwMode="auto">
            <a:xfrm>
              <a:off x="2687" y="410"/>
              <a:ext cx="2725" cy="2950"/>
              <a:chOff x="2687" y="410"/>
              <a:chExt cx="2725" cy="2950"/>
            </a:xfrm>
          </p:grpSpPr>
          <p:sp>
            <p:nvSpPr>
              <p:cNvPr id="80904" name="AutoShape 5" descr="深色木质"/>
              <p:cNvSpPr>
                <a:spLocks noChangeArrowheads="1"/>
              </p:cNvSpPr>
              <p:nvPr/>
            </p:nvSpPr>
            <p:spPr bwMode="auto">
              <a:xfrm>
                <a:off x="2692" y="414"/>
                <a:ext cx="2720" cy="68"/>
              </a:xfrm>
              <a:custGeom>
                <a:avLst/>
                <a:gdLst>
                  <a:gd name="T0" fmla="*/ 340 w 21600"/>
                  <a:gd name="T1" fmla="*/ 0 h 21600"/>
                  <a:gd name="T2" fmla="*/ 171 w 21600"/>
                  <a:gd name="T3" fmla="*/ 0 h 21600"/>
                  <a:gd name="T4" fmla="*/ 3 w 21600"/>
                  <a:gd name="T5" fmla="*/ 0 h 21600"/>
                  <a:gd name="T6" fmla="*/ 17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985 w 21600"/>
                  <a:gd name="T13" fmla="*/ 1906 h 21600"/>
                  <a:gd name="T14" fmla="*/ 19615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365" y="21600"/>
                    </a:lnTo>
                    <a:lnTo>
                      <a:pt x="21235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0905" name="AutoShape 6" descr="深色木质"/>
              <p:cNvSpPr>
                <a:spLocks noChangeArrowheads="1"/>
              </p:cNvSpPr>
              <p:nvPr/>
            </p:nvSpPr>
            <p:spPr bwMode="auto">
              <a:xfrm rot="-5400000">
                <a:off x="1250" y="1850"/>
                <a:ext cx="2947" cy="68"/>
              </a:xfrm>
              <a:custGeom>
                <a:avLst/>
                <a:gdLst>
                  <a:gd name="T0" fmla="*/ 397 w 21600"/>
                  <a:gd name="T1" fmla="*/ 0 h 21600"/>
                  <a:gd name="T2" fmla="*/ 201 w 21600"/>
                  <a:gd name="T3" fmla="*/ 0 h 21600"/>
                  <a:gd name="T4" fmla="*/ 5 w 21600"/>
                  <a:gd name="T5" fmla="*/ 0 h 21600"/>
                  <a:gd name="T6" fmla="*/ 20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82 w 21600"/>
                  <a:gd name="T13" fmla="*/ 2224 h 21600"/>
                  <a:gd name="T14" fmla="*/ 19518 w 21600"/>
                  <a:gd name="T15" fmla="*/ 19376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57" y="21600"/>
                    </a:lnTo>
                    <a:lnTo>
                      <a:pt x="21043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0906" name="AutoShape 7" descr="深色木质"/>
              <p:cNvSpPr>
                <a:spLocks noChangeArrowheads="1"/>
              </p:cNvSpPr>
              <p:nvPr/>
            </p:nvSpPr>
            <p:spPr bwMode="auto">
              <a:xfrm rot="5400000">
                <a:off x="3904" y="1853"/>
                <a:ext cx="2947" cy="68"/>
              </a:xfrm>
              <a:custGeom>
                <a:avLst/>
                <a:gdLst>
                  <a:gd name="T0" fmla="*/ 397 w 21600"/>
                  <a:gd name="T1" fmla="*/ 0 h 21600"/>
                  <a:gd name="T2" fmla="*/ 201 w 21600"/>
                  <a:gd name="T3" fmla="*/ 0 h 21600"/>
                  <a:gd name="T4" fmla="*/ 5 w 21600"/>
                  <a:gd name="T5" fmla="*/ 0 h 21600"/>
                  <a:gd name="T6" fmla="*/ 20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67 w 21600"/>
                  <a:gd name="T13" fmla="*/ 1906 h 21600"/>
                  <a:gd name="T14" fmla="*/ 19533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27" y="21600"/>
                    </a:lnTo>
                    <a:lnTo>
                      <a:pt x="21073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0907" name="AutoShape 8" descr="深色木质"/>
              <p:cNvSpPr>
                <a:spLocks noChangeArrowheads="1"/>
              </p:cNvSpPr>
              <p:nvPr/>
            </p:nvSpPr>
            <p:spPr bwMode="auto">
              <a:xfrm rot="10800000">
                <a:off x="2687" y="3290"/>
                <a:ext cx="2720" cy="68"/>
              </a:xfrm>
              <a:custGeom>
                <a:avLst/>
                <a:gdLst>
                  <a:gd name="T0" fmla="*/ 339 w 21600"/>
                  <a:gd name="T1" fmla="*/ 0 h 21600"/>
                  <a:gd name="T2" fmla="*/ 171 w 21600"/>
                  <a:gd name="T3" fmla="*/ 0 h 21600"/>
                  <a:gd name="T4" fmla="*/ 4 w 21600"/>
                  <a:gd name="T5" fmla="*/ 0 h 21600"/>
                  <a:gd name="T6" fmla="*/ 17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41 w 21600"/>
                  <a:gd name="T13" fmla="*/ 1906 h 21600"/>
                  <a:gd name="T14" fmla="*/ 19559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484" y="21600"/>
                    </a:lnTo>
                    <a:lnTo>
                      <a:pt x="21116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80899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2390775"/>
            <a:ext cx="4762500" cy="2943225"/>
          </a:xfrm>
          <a:prstGeom prst="rect">
            <a:avLst/>
          </a:prstGeom>
          <a:noFill/>
          <a:ln w="317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0900" name="Object 10">
            <a:hlinkClick r:id="rId5" action="ppaction://hlinkpres?slideindex=1&amp;slidetitle=没有幻灯片标题"/>
          </p:cNvPr>
          <p:cNvGraphicFramePr>
            <a:graphicFrameLocks noChangeAspect="1"/>
          </p:cNvGraphicFramePr>
          <p:nvPr/>
        </p:nvGraphicFramePr>
        <p:xfrm>
          <a:off x="2590800" y="1009650"/>
          <a:ext cx="69723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38" name="文档" r:id="rId6" imgW="6953257" imgH="571346" progId="Word.Document.8">
                  <p:embed/>
                </p:oleObj>
              </mc:Choice>
              <mc:Fallback>
                <p:oleObj name="文档" r:id="rId6" imgW="6953257" imgH="571346" progId="Word.Document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1009650"/>
                        <a:ext cx="697230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7D5D1E6-D3B6-409C-82A8-613915AF63A5}" type="datetime11">
              <a:rPr lang="zh-CN" altLang="en-US"/>
              <a:pPr>
                <a:defRPr/>
              </a:pPr>
              <a:t>16:22:13</a:t>
            </a:fld>
            <a:endParaRPr lang="en-US" altLang="zh-CN"/>
          </a:p>
        </p:txBody>
      </p:sp>
    </p:spTree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22" name="Group 2"/>
          <p:cNvGrpSpPr>
            <a:grpSpLocks/>
          </p:cNvGrpSpPr>
          <p:nvPr/>
        </p:nvGrpSpPr>
        <p:grpSpPr bwMode="auto">
          <a:xfrm>
            <a:off x="2895600" y="1981200"/>
            <a:ext cx="6400800" cy="3810000"/>
            <a:chOff x="2687" y="410"/>
            <a:chExt cx="2725" cy="2950"/>
          </a:xfrm>
        </p:grpSpPr>
        <p:sp>
          <p:nvSpPr>
            <p:cNvPr id="81926" name="Rectangle 3"/>
            <p:cNvSpPr>
              <a:spLocks noChangeArrowheads="1"/>
            </p:cNvSpPr>
            <p:nvPr/>
          </p:nvSpPr>
          <p:spPr bwMode="auto">
            <a:xfrm>
              <a:off x="2740" y="432"/>
              <a:ext cx="2640" cy="28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81927" name="Group 4"/>
            <p:cNvGrpSpPr>
              <a:grpSpLocks/>
            </p:cNvGrpSpPr>
            <p:nvPr/>
          </p:nvGrpSpPr>
          <p:grpSpPr bwMode="auto">
            <a:xfrm>
              <a:off x="2687" y="410"/>
              <a:ext cx="2725" cy="2950"/>
              <a:chOff x="2687" y="410"/>
              <a:chExt cx="2725" cy="2950"/>
            </a:xfrm>
          </p:grpSpPr>
          <p:sp>
            <p:nvSpPr>
              <p:cNvPr id="81928" name="AutoShape 5" descr="深色木质"/>
              <p:cNvSpPr>
                <a:spLocks noChangeArrowheads="1"/>
              </p:cNvSpPr>
              <p:nvPr/>
            </p:nvSpPr>
            <p:spPr bwMode="auto">
              <a:xfrm>
                <a:off x="2692" y="414"/>
                <a:ext cx="2720" cy="68"/>
              </a:xfrm>
              <a:custGeom>
                <a:avLst/>
                <a:gdLst>
                  <a:gd name="T0" fmla="*/ 340 w 21600"/>
                  <a:gd name="T1" fmla="*/ 0 h 21600"/>
                  <a:gd name="T2" fmla="*/ 171 w 21600"/>
                  <a:gd name="T3" fmla="*/ 0 h 21600"/>
                  <a:gd name="T4" fmla="*/ 3 w 21600"/>
                  <a:gd name="T5" fmla="*/ 0 h 21600"/>
                  <a:gd name="T6" fmla="*/ 17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985 w 21600"/>
                  <a:gd name="T13" fmla="*/ 1906 h 21600"/>
                  <a:gd name="T14" fmla="*/ 19615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365" y="21600"/>
                    </a:lnTo>
                    <a:lnTo>
                      <a:pt x="21235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1929" name="AutoShape 6" descr="深色木质"/>
              <p:cNvSpPr>
                <a:spLocks noChangeArrowheads="1"/>
              </p:cNvSpPr>
              <p:nvPr/>
            </p:nvSpPr>
            <p:spPr bwMode="auto">
              <a:xfrm rot="-5400000">
                <a:off x="1250" y="1850"/>
                <a:ext cx="2947" cy="68"/>
              </a:xfrm>
              <a:custGeom>
                <a:avLst/>
                <a:gdLst>
                  <a:gd name="T0" fmla="*/ 397 w 21600"/>
                  <a:gd name="T1" fmla="*/ 0 h 21600"/>
                  <a:gd name="T2" fmla="*/ 201 w 21600"/>
                  <a:gd name="T3" fmla="*/ 0 h 21600"/>
                  <a:gd name="T4" fmla="*/ 5 w 21600"/>
                  <a:gd name="T5" fmla="*/ 0 h 21600"/>
                  <a:gd name="T6" fmla="*/ 20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82 w 21600"/>
                  <a:gd name="T13" fmla="*/ 2224 h 21600"/>
                  <a:gd name="T14" fmla="*/ 19518 w 21600"/>
                  <a:gd name="T15" fmla="*/ 19376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57" y="21600"/>
                    </a:lnTo>
                    <a:lnTo>
                      <a:pt x="21043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1930" name="AutoShape 7" descr="深色木质"/>
              <p:cNvSpPr>
                <a:spLocks noChangeArrowheads="1"/>
              </p:cNvSpPr>
              <p:nvPr/>
            </p:nvSpPr>
            <p:spPr bwMode="auto">
              <a:xfrm rot="5400000">
                <a:off x="3904" y="1853"/>
                <a:ext cx="2947" cy="68"/>
              </a:xfrm>
              <a:custGeom>
                <a:avLst/>
                <a:gdLst>
                  <a:gd name="T0" fmla="*/ 397 w 21600"/>
                  <a:gd name="T1" fmla="*/ 0 h 21600"/>
                  <a:gd name="T2" fmla="*/ 201 w 21600"/>
                  <a:gd name="T3" fmla="*/ 0 h 21600"/>
                  <a:gd name="T4" fmla="*/ 5 w 21600"/>
                  <a:gd name="T5" fmla="*/ 0 h 21600"/>
                  <a:gd name="T6" fmla="*/ 20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67 w 21600"/>
                  <a:gd name="T13" fmla="*/ 1906 h 21600"/>
                  <a:gd name="T14" fmla="*/ 19533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27" y="21600"/>
                    </a:lnTo>
                    <a:lnTo>
                      <a:pt x="21073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1931" name="AutoShape 8" descr="深色木质"/>
              <p:cNvSpPr>
                <a:spLocks noChangeArrowheads="1"/>
              </p:cNvSpPr>
              <p:nvPr/>
            </p:nvSpPr>
            <p:spPr bwMode="auto">
              <a:xfrm rot="10800000">
                <a:off x="2687" y="3290"/>
                <a:ext cx="2720" cy="68"/>
              </a:xfrm>
              <a:custGeom>
                <a:avLst/>
                <a:gdLst>
                  <a:gd name="T0" fmla="*/ 339 w 21600"/>
                  <a:gd name="T1" fmla="*/ 0 h 21600"/>
                  <a:gd name="T2" fmla="*/ 171 w 21600"/>
                  <a:gd name="T3" fmla="*/ 0 h 21600"/>
                  <a:gd name="T4" fmla="*/ 4 w 21600"/>
                  <a:gd name="T5" fmla="*/ 0 h 21600"/>
                  <a:gd name="T6" fmla="*/ 17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41 w 21600"/>
                  <a:gd name="T13" fmla="*/ 1906 h 21600"/>
                  <a:gd name="T14" fmla="*/ 19559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484" y="21600"/>
                    </a:lnTo>
                    <a:lnTo>
                      <a:pt x="21116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8192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2390775"/>
            <a:ext cx="4762500" cy="2943225"/>
          </a:xfrm>
          <a:prstGeom prst="rect">
            <a:avLst/>
          </a:prstGeom>
          <a:noFill/>
          <a:ln w="317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1924" name="Object 10">
            <a:hlinkClick r:id="rId5" action="ppaction://hlinkpres?slideindex=1&amp;slidetitle=没有幻灯片标题"/>
          </p:cNvPr>
          <p:cNvGraphicFramePr>
            <a:graphicFrameLocks noChangeAspect="1"/>
          </p:cNvGraphicFramePr>
          <p:nvPr/>
        </p:nvGraphicFramePr>
        <p:xfrm>
          <a:off x="2590800" y="1009650"/>
          <a:ext cx="69723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2" name="文档" r:id="rId6" imgW="6953257" imgH="571346" progId="Word.Document.8">
                  <p:embed/>
                </p:oleObj>
              </mc:Choice>
              <mc:Fallback>
                <p:oleObj name="文档" r:id="rId6" imgW="6953257" imgH="571346" progId="Word.Document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1009650"/>
                        <a:ext cx="697230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272E034-1CD2-474E-960F-8B4FECB32824}" type="datetime11">
              <a:rPr lang="zh-CN" altLang="en-US"/>
              <a:pPr>
                <a:defRPr/>
              </a:pPr>
              <a:t>16:22:13</a:t>
            </a:fld>
            <a:endParaRPr lang="en-US" altLang="zh-CN"/>
          </a:p>
        </p:txBody>
      </p:sp>
    </p:spTree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D38C52A-3865-44B1-86BF-83A62B503A2F}" type="datetime11">
              <a:rPr lang="zh-CN" altLang="en-US" smtClean="0"/>
              <a:pPr>
                <a:defRPr/>
              </a:pPr>
              <a:t>16:22:12</a:t>
            </a:fld>
            <a:endParaRPr lang="en-US" altLang="zh-CN"/>
          </a:p>
        </p:txBody>
      </p:sp>
      <p:sp>
        <p:nvSpPr>
          <p:cNvPr id="3" name="Text Box 163"/>
          <p:cNvSpPr txBox="1">
            <a:spLocks noChangeArrowheads="1"/>
          </p:cNvSpPr>
          <p:nvPr/>
        </p:nvSpPr>
        <p:spPr bwMode="auto">
          <a:xfrm>
            <a:off x="474663" y="1035050"/>
            <a:ext cx="1181100" cy="519113"/>
          </a:xfrm>
          <a:prstGeom prst="rect">
            <a:avLst/>
          </a:prstGeom>
          <a:gradFill flip="none" rotWithShape="1">
            <a:gsLst>
              <a:gs pos="0">
                <a:srgbClr val="85ADBC">
                  <a:lumMod val="67000"/>
                </a:srgbClr>
              </a:gs>
              <a:gs pos="72000">
                <a:srgbClr val="85ADBC">
                  <a:lumMod val="97000"/>
                  <a:lumOff val="3000"/>
                </a:srgbClr>
              </a:gs>
              <a:gs pos="100000">
                <a:srgbClr val="E5B440">
                  <a:lumMod val="40000"/>
                  <a:lumOff val="60000"/>
                </a:srgb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kumimoji="1" lang="zh-CN" altLang="en-US" sz="2800" b="1" kern="0" dirty="0" smtClean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定理</a:t>
            </a:r>
            <a:r>
              <a:rPr kumimoji="1" lang="en-US" altLang="zh-CN" sz="2800" b="1" kern="0" dirty="0" smtClean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endParaRPr kumimoji="1" lang="zh-CN" altLang="en-US" sz="2800" kern="0" dirty="0">
              <a:solidFill>
                <a:srgbClr val="7030A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0244" name="Rectangle 279"/>
          <p:cNvSpPr>
            <a:spLocks noChangeArrowheads="1"/>
          </p:cNvSpPr>
          <p:nvPr/>
        </p:nvSpPr>
        <p:spPr bwMode="auto">
          <a:xfrm>
            <a:off x="755650" y="349250"/>
            <a:ext cx="26574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ea typeface="黑体" panose="02010609060101010101" pitchFamily="49" charset="-122"/>
              </a:rPr>
              <a:t>一、罗尔定理</a:t>
            </a:r>
          </a:p>
        </p:txBody>
      </p:sp>
      <p:sp>
        <p:nvSpPr>
          <p:cNvPr id="10245" name="矩形 2"/>
          <p:cNvSpPr>
            <a:spLocks noChangeArrowheads="1"/>
          </p:cNvSpPr>
          <p:nvPr/>
        </p:nvSpPr>
        <p:spPr bwMode="auto">
          <a:xfrm>
            <a:off x="490538" y="0"/>
            <a:ext cx="2374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b="1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第一节  微分中值定理</a:t>
            </a:r>
          </a:p>
        </p:txBody>
      </p:sp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1846263" y="1555750"/>
            <a:ext cx="4452937" cy="504825"/>
            <a:chOff x="1212677" y="2206803"/>
            <a:chExt cx="4453463" cy="505368"/>
          </a:xfrm>
        </p:grpSpPr>
        <p:sp>
          <p:nvSpPr>
            <p:cNvPr id="8" name="矩形 7"/>
            <p:cNvSpPr/>
            <p:nvPr/>
          </p:nvSpPr>
          <p:spPr>
            <a:xfrm>
              <a:off x="1212677" y="2213160"/>
              <a:ext cx="4453463" cy="4608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9539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prstClr val="black"/>
                  </a:solidFill>
                  <a:latin typeface="Arial"/>
                  <a:ea typeface="微软雅黑"/>
                </a:rPr>
                <a:t>（</a:t>
              </a:r>
              <a:r>
                <a:rPr lang="en-US" altLang="zh-CN" sz="2400" kern="0" dirty="0">
                  <a:solidFill>
                    <a:prstClr val="black"/>
                  </a:solidFill>
                  <a:latin typeface="Arial"/>
                  <a:ea typeface="微软雅黑"/>
                </a:rPr>
                <a:t>1</a:t>
              </a:r>
              <a:r>
                <a:rPr lang="zh-CN" altLang="en-US" sz="2400" kern="0" dirty="0">
                  <a:solidFill>
                    <a:prstClr val="black"/>
                  </a:solidFill>
                  <a:latin typeface="Arial"/>
                  <a:ea typeface="微软雅黑"/>
                </a:rPr>
                <a:t>）在闭区间</a:t>
              </a:r>
              <a:r>
                <a:rPr lang="en-US" altLang="zh-CN" sz="2400" kern="0" dirty="0">
                  <a:solidFill>
                    <a:prstClr val="black"/>
                  </a:solidFill>
                  <a:latin typeface="Arial"/>
                  <a:ea typeface="微软雅黑"/>
                </a:rPr>
                <a:t>           </a:t>
              </a:r>
              <a:r>
                <a:rPr lang="zh-CN" altLang="en-US" sz="2400" kern="0" dirty="0">
                  <a:solidFill>
                    <a:prstClr val="black"/>
                  </a:solidFill>
                  <a:latin typeface="Arial"/>
                  <a:ea typeface="微软雅黑"/>
                </a:rPr>
                <a:t>上</a:t>
              </a:r>
              <a:r>
                <a:rPr lang="zh-CN" altLang="en-US" sz="2400" kern="0" dirty="0">
                  <a:solidFill>
                    <a:srgbClr val="FF9500"/>
                  </a:solidFill>
                  <a:latin typeface="Arial"/>
                  <a:ea typeface="微软雅黑"/>
                </a:rPr>
                <a:t>连续</a:t>
              </a:r>
              <a:r>
                <a:rPr lang="zh-CN" altLang="en-US" sz="2400" kern="0" dirty="0">
                  <a:solidFill>
                    <a:prstClr val="black"/>
                  </a:solidFill>
                  <a:latin typeface="Arial"/>
                  <a:ea typeface="微软雅黑"/>
                </a:rPr>
                <a:t>；</a:t>
              </a:r>
            </a:p>
          </p:txBody>
        </p:sp>
        <p:graphicFrame>
          <p:nvGraphicFramePr>
            <p:cNvPr id="10328" name="对象 8"/>
            <p:cNvGraphicFramePr>
              <a:graphicFrameLocks noChangeAspect="1"/>
            </p:cNvGraphicFramePr>
            <p:nvPr/>
          </p:nvGraphicFramePr>
          <p:xfrm>
            <a:off x="3385209" y="2206803"/>
            <a:ext cx="852808" cy="505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69" name="Equation" r:id="rId3" imgW="341123" imgH="202147" progId="Equation.DSMT4">
                    <p:embed/>
                  </p:oleObj>
                </mc:Choice>
                <mc:Fallback>
                  <p:oleObj name="Equation" r:id="rId3" imgW="341123" imgH="202147" progId="Equation.DSMT4">
                    <p:embed/>
                    <p:pic>
                      <p:nvPicPr>
                        <p:cNvPr id="0" name="对象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85209" y="2206803"/>
                          <a:ext cx="852808" cy="5053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组合 9"/>
          <p:cNvGrpSpPr>
            <a:grpSpLocks/>
          </p:cNvGrpSpPr>
          <p:nvPr/>
        </p:nvGrpSpPr>
        <p:grpSpPr bwMode="auto">
          <a:xfrm>
            <a:off x="1846263" y="2073275"/>
            <a:ext cx="4356100" cy="503238"/>
            <a:chOff x="1268093" y="2876461"/>
            <a:chExt cx="4357283" cy="502333"/>
          </a:xfrm>
        </p:grpSpPr>
        <p:sp>
          <p:nvSpPr>
            <p:cNvPr id="11" name="矩形 10"/>
            <p:cNvSpPr/>
            <p:nvPr/>
          </p:nvSpPr>
          <p:spPr>
            <a:xfrm>
              <a:off x="1268093" y="2876461"/>
              <a:ext cx="4357283" cy="4611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9539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prstClr val="black"/>
                  </a:solidFill>
                  <a:latin typeface="Arial"/>
                  <a:ea typeface="微软雅黑"/>
                </a:rPr>
                <a:t>（</a:t>
              </a:r>
              <a:r>
                <a:rPr lang="en-US" altLang="zh-CN" sz="2400" kern="0" dirty="0">
                  <a:solidFill>
                    <a:prstClr val="black"/>
                  </a:solidFill>
                  <a:latin typeface="Arial"/>
                  <a:ea typeface="微软雅黑"/>
                </a:rPr>
                <a:t>2</a:t>
              </a:r>
              <a:r>
                <a:rPr lang="zh-CN" altLang="en-US" sz="2400" kern="0" dirty="0">
                  <a:solidFill>
                    <a:prstClr val="black"/>
                  </a:solidFill>
                  <a:latin typeface="Arial"/>
                  <a:ea typeface="微软雅黑"/>
                </a:rPr>
                <a:t>）</a:t>
              </a:r>
              <a:r>
                <a:rPr lang="zh-CN" altLang="en-US" sz="2400" kern="0" dirty="0">
                  <a:solidFill>
                    <a:prstClr val="black"/>
                  </a:solidFill>
                  <a:latin typeface="FZSSK--GBK1-0"/>
                  <a:ea typeface="微软雅黑"/>
                </a:rPr>
                <a:t>在开区间</a:t>
              </a:r>
              <a:r>
                <a:rPr lang="en-US" altLang="zh-CN" sz="2400" kern="0" dirty="0">
                  <a:solidFill>
                    <a:prstClr val="black"/>
                  </a:solidFill>
                  <a:latin typeface="E-BZ"/>
                  <a:ea typeface="微软雅黑"/>
                </a:rPr>
                <a:t>      </a:t>
              </a:r>
              <a:r>
                <a:rPr lang="zh-CN" altLang="en-US" sz="2400" kern="0" dirty="0">
                  <a:solidFill>
                    <a:prstClr val="black"/>
                  </a:solidFill>
                  <a:latin typeface="FZSSK--GBK1-0"/>
                  <a:ea typeface="微软雅黑"/>
                </a:rPr>
                <a:t>内</a:t>
              </a:r>
              <a:r>
                <a:rPr lang="zh-CN" altLang="en-US" sz="2400" kern="0" dirty="0">
                  <a:solidFill>
                    <a:srgbClr val="FF9500"/>
                  </a:solidFill>
                  <a:latin typeface="FZSSK--GBK1-0"/>
                  <a:ea typeface="微软雅黑"/>
                </a:rPr>
                <a:t>可导</a:t>
              </a:r>
              <a:r>
                <a:rPr lang="zh-CN" altLang="en-US" sz="2400" kern="0" dirty="0">
                  <a:solidFill>
                    <a:prstClr val="black"/>
                  </a:solidFill>
                  <a:latin typeface="FZSSK--GBK1-0"/>
                  <a:ea typeface="微软雅黑"/>
                </a:rPr>
                <a:t>；</a:t>
              </a:r>
              <a:endParaRPr lang="zh-CN" altLang="en-US" sz="2400" kern="0" dirty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graphicFrame>
          <p:nvGraphicFramePr>
            <p:cNvPr id="10326" name="对象 11"/>
            <p:cNvGraphicFramePr>
              <a:graphicFrameLocks noChangeAspect="1"/>
            </p:cNvGraphicFramePr>
            <p:nvPr/>
          </p:nvGraphicFramePr>
          <p:xfrm>
            <a:off x="3365160" y="2876461"/>
            <a:ext cx="879080" cy="502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70" name="Equation" r:id="rId5" imgW="351632" imgH="200933" progId="Equation.DSMT4">
                    <p:embed/>
                  </p:oleObj>
                </mc:Choice>
                <mc:Fallback>
                  <p:oleObj name="Equation" r:id="rId5" imgW="351632" imgH="200933" progId="Equation.DSMT4">
                    <p:embed/>
                    <p:pic>
                      <p:nvPicPr>
                        <p:cNvPr id="0" name="对象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5160" y="2876461"/>
                          <a:ext cx="879080" cy="5023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组合 12"/>
          <p:cNvGrpSpPr>
            <a:grpSpLocks/>
          </p:cNvGrpSpPr>
          <p:nvPr/>
        </p:nvGrpSpPr>
        <p:grpSpPr bwMode="auto">
          <a:xfrm>
            <a:off x="1233488" y="2462213"/>
            <a:ext cx="8123237" cy="646112"/>
            <a:chOff x="646844" y="3493780"/>
            <a:chExt cx="8123438" cy="646331"/>
          </a:xfrm>
        </p:grpSpPr>
        <p:sp>
          <p:nvSpPr>
            <p:cNvPr id="14" name="矩形 13"/>
            <p:cNvSpPr/>
            <p:nvPr/>
          </p:nvSpPr>
          <p:spPr>
            <a:xfrm>
              <a:off x="646844" y="3493780"/>
              <a:ext cx="8123438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609539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kern="0" dirty="0">
                  <a:solidFill>
                    <a:prstClr val="black"/>
                  </a:solidFill>
                  <a:latin typeface="E-BZ"/>
                  <a:ea typeface="微软雅黑"/>
                </a:rPr>
                <a:t>    </a:t>
              </a:r>
              <a:r>
                <a:rPr lang="zh-CN" altLang="en-US" sz="2400" kern="0" dirty="0">
                  <a:solidFill>
                    <a:prstClr val="black"/>
                  </a:solidFill>
                  <a:latin typeface="E-BZ"/>
                  <a:ea typeface="微软雅黑"/>
                </a:rPr>
                <a:t>（</a:t>
              </a:r>
              <a:r>
                <a:rPr lang="en-US" altLang="zh-CN" sz="24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400" kern="0" dirty="0">
                  <a:solidFill>
                    <a:prstClr val="black"/>
                  </a:solidFill>
                  <a:latin typeface="E-BZ"/>
                  <a:ea typeface="微软雅黑"/>
                </a:rPr>
                <a:t>）</a:t>
              </a:r>
              <a:r>
                <a:rPr lang="zh-CN" altLang="en-US" sz="2400" kern="0" dirty="0">
                  <a:solidFill>
                    <a:prstClr val="black"/>
                  </a:solidFill>
                  <a:latin typeface="FZSSK--GBK1-0"/>
                  <a:ea typeface="微软雅黑"/>
                </a:rPr>
                <a:t>在区间端点处的</a:t>
              </a:r>
              <a:r>
                <a:rPr lang="zh-CN" altLang="en-US" sz="2400" kern="0" dirty="0">
                  <a:solidFill>
                    <a:srgbClr val="FF9500"/>
                  </a:solidFill>
                  <a:latin typeface="FZSSK--GBK1-0"/>
                  <a:ea typeface="微软雅黑"/>
                </a:rPr>
                <a:t>函数值相等</a:t>
              </a:r>
              <a:r>
                <a:rPr lang="zh-CN" altLang="en-US" sz="2400" kern="0" dirty="0">
                  <a:solidFill>
                    <a:prstClr val="black"/>
                  </a:solidFill>
                  <a:latin typeface="FZSSK--GBK1-0"/>
                  <a:ea typeface="微软雅黑"/>
                </a:rPr>
                <a:t>，即</a:t>
              </a:r>
              <a:r>
                <a:rPr lang="en-US" altLang="zh-CN" sz="2400" kern="0" dirty="0">
                  <a:solidFill>
                    <a:prstClr val="black"/>
                  </a:solidFill>
                  <a:latin typeface="FZSSK--GBK1-0"/>
                  <a:ea typeface="微软雅黑"/>
                </a:rPr>
                <a:t>         </a:t>
              </a:r>
              <a:r>
                <a:rPr lang="zh-CN" altLang="en-US" sz="2400" kern="0" dirty="0">
                  <a:solidFill>
                    <a:prstClr val="black"/>
                  </a:solidFill>
                  <a:latin typeface="FZSSK--GBK1-0"/>
                  <a:ea typeface="微软雅黑"/>
                </a:rPr>
                <a:t> </a:t>
              </a:r>
              <a:r>
                <a:rPr lang="en-US" altLang="zh-CN" sz="2400" kern="0" dirty="0">
                  <a:solidFill>
                    <a:prstClr val="black"/>
                  </a:solidFill>
                  <a:latin typeface="FZSSK--GBK1-0"/>
                  <a:ea typeface="微软雅黑"/>
                </a:rPr>
                <a:t>.</a:t>
              </a:r>
              <a:endParaRPr lang="zh-CN" altLang="en-US" sz="2400" kern="0" dirty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graphicFrame>
          <p:nvGraphicFramePr>
            <p:cNvPr id="10324" name="对象 14"/>
            <p:cNvGraphicFramePr>
              <a:graphicFrameLocks noChangeAspect="1"/>
            </p:cNvGraphicFramePr>
            <p:nvPr/>
          </p:nvGraphicFramePr>
          <p:xfrm>
            <a:off x="6422064" y="3654760"/>
            <a:ext cx="1574800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71" name="Equation" r:id="rId7" imgW="787400" imgH="203200" progId="Equation.DSMT4">
                    <p:embed/>
                  </p:oleObj>
                </mc:Choice>
                <mc:Fallback>
                  <p:oleObj name="Equation" r:id="rId7" imgW="787400" imgH="203200" progId="Equation.DSMT4">
                    <p:embed/>
                    <p:pic>
                      <p:nvPicPr>
                        <p:cNvPr id="0" name="对象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22064" y="3654760"/>
                          <a:ext cx="1574800" cy="406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4" name="组合 53"/>
          <p:cNvGrpSpPr>
            <a:grpSpLocks/>
          </p:cNvGrpSpPr>
          <p:nvPr/>
        </p:nvGrpSpPr>
        <p:grpSpPr bwMode="auto">
          <a:xfrm>
            <a:off x="8959850" y="377825"/>
            <a:ext cx="2840038" cy="2497138"/>
            <a:chOff x="8661942" y="2213361"/>
            <a:chExt cx="2840486" cy="2496871"/>
          </a:xfrm>
        </p:grpSpPr>
        <p:sp>
          <p:nvSpPr>
            <p:cNvPr id="10294" name="Rectangle 1705"/>
            <p:cNvSpPr>
              <a:spLocks noChangeArrowheads="1"/>
            </p:cNvSpPr>
            <p:nvPr/>
          </p:nvSpPr>
          <p:spPr bwMode="auto">
            <a:xfrm>
              <a:off x="8661942" y="4254888"/>
              <a:ext cx="14747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1600" i="1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O</a:t>
              </a:r>
              <a:endParaRPr lang="zh-CN" altLang="zh-CN" sz="2000">
                <a:solidFill>
                  <a:srgbClr val="000000"/>
                </a:solidFill>
                <a:ea typeface="微软雅黑" panose="020B0503020204020204" pitchFamily="34" charset="-122"/>
              </a:endParaRPr>
            </a:p>
          </p:txBody>
        </p:sp>
        <p:grpSp>
          <p:nvGrpSpPr>
            <p:cNvPr id="10295" name="组合 16"/>
            <p:cNvGrpSpPr>
              <a:grpSpLocks/>
            </p:cNvGrpSpPr>
            <p:nvPr/>
          </p:nvGrpSpPr>
          <p:grpSpPr bwMode="auto">
            <a:xfrm>
              <a:off x="8878037" y="4378100"/>
              <a:ext cx="2624391" cy="251907"/>
              <a:chOff x="1972047" y="5740669"/>
              <a:chExt cx="2624391" cy="251907"/>
            </a:xfrm>
          </p:grpSpPr>
          <p:sp>
            <p:nvSpPr>
              <p:cNvPr id="10320" name="Rectangle 1701"/>
              <p:cNvSpPr>
                <a:spLocks noChangeArrowheads="1"/>
              </p:cNvSpPr>
              <p:nvPr/>
            </p:nvSpPr>
            <p:spPr bwMode="auto">
              <a:xfrm>
                <a:off x="4505066" y="5746355"/>
                <a:ext cx="91372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zh-CN" sz="1600" i="1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x</a:t>
                </a:r>
                <a:endParaRPr lang="zh-CN" altLang="zh-CN" sz="2000">
                  <a:solidFill>
                    <a:srgbClr val="000000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0321" name="Line 1707"/>
              <p:cNvSpPr>
                <a:spLocks noChangeShapeType="1"/>
              </p:cNvSpPr>
              <p:nvPr/>
            </p:nvSpPr>
            <p:spPr bwMode="auto">
              <a:xfrm>
                <a:off x="1972047" y="5765312"/>
                <a:ext cx="2549538" cy="0"/>
              </a:xfrm>
              <a:prstGeom prst="line">
                <a:avLst/>
              </a:prstGeom>
              <a:noFill/>
              <a:ln w="47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22" name="Freeform 1708"/>
              <p:cNvSpPr>
                <a:spLocks/>
              </p:cNvSpPr>
              <p:nvPr/>
            </p:nvSpPr>
            <p:spPr bwMode="auto">
              <a:xfrm>
                <a:off x="4504525" y="5740669"/>
                <a:ext cx="89092" cy="47389"/>
              </a:xfrm>
              <a:custGeom>
                <a:avLst/>
                <a:gdLst>
                  <a:gd name="T0" fmla="*/ 0 w 47"/>
                  <a:gd name="T1" fmla="*/ 47389 h 25"/>
                  <a:gd name="T2" fmla="*/ 89092 w 47"/>
                  <a:gd name="T3" fmla="*/ 24642 h 25"/>
                  <a:gd name="T4" fmla="*/ 0 w 47"/>
                  <a:gd name="T5" fmla="*/ 0 h 25"/>
                  <a:gd name="T6" fmla="*/ 0 w 47"/>
                  <a:gd name="T7" fmla="*/ 47389 h 2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25">
                    <a:moveTo>
                      <a:pt x="0" y="25"/>
                    </a:moveTo>
                    <a:lnTo>
                      <a:pt x="47" y="13"/>
                    </a:lnTo>
                    <a:lnTo>
                      <a:pt x="0" y="0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296" name="组合 20"/>
            <p:cNvGrpSpPr>
              <a:grpSpLocks/>
            </p:cNvGrpSpPr>
            <p:nvPr/>
          </p:nvGrpSpPr>
          <p:grpSpPr bwMode="auto">
            <a:xfrm>
              <a:off x="8716914" y="2213361"/>
              <a:ext cx="183870" cy="2189382"/>
              <a:chOff x="1810924" y="3575930"/>
              <a:chExt cx="183870" cy="2189382"/>
            </a:xfrm>
          </p:grpSpPr>
          <p:sp>
            <p:nvSpPr>
              <p:cNvPr id="10317" name="Rectangle 1706"/>
              <p:cNvSpPr>
                <a:spLocks noChangeArrowheads="1"/>
              </p:cNvSpPr>
              <p:nvPr/>
            </p:nvSpPr>
            <p:spPr bwMode="auto">
              <a:xfrm>
                <a:off x="1810924" y="3575930"/>
                <a:ext cx="91372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zh-CN" sz="1600" i="1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y</a:t>
                </a:r>
                <a:endParaRPr lang="zh-CN" altLang="zh-CN" sz="2000">
                  <a:solidFill>
                    <a:srgbClr val="000000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0318" name="Line 1709"/>
              <p:cNvSpPr>
                <a:spLocks noChangeShapeType="1"/>
              </p:cNvSpPr>
              <p:nvPr/>
            </p:nvSpPr>
            <p:spPr bwMode="auto">
              <a:xfrm flipV="1">
                <a:off x="1972047" y="3759801"/>
                <a:ext cx="0" cy="2005511"/>
              </a:xfrm>
              <a:prstGeom prst="line">
                <a:avLst/>
              </a:prstGeom>
              <a:noFill/>
              <a:ln w="47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19" name="Freeform 1710"/>
              <p:cNvSpPr>
                <a:spLocks/>
              </p:cNvSpPr>
              <p:nvPr/>
            </p:nvSpPr>
            <p:spPr bwMode="auto">
              <a:xfrm>
                <a:off x="1941718" y="3687769"/>
                <a:ext cx="53076" cy="90987"/>
              </a:xfrm>
              <a:custGeom>
                <a:avLst/>
                <a:gdLst>
                  <a:gd name="T0" fmla="*/ 53076 w 28"/>
                  <a:gd name="T1" fmla="*/ 90987 h 48"/>
                  <a:gd name="T2" fmla="*/ 30329 w 28"/>
                  <a:gd name="T3" fmla="*/ 0 h 48"/>
                  <a:gd name="T4" fmla="*/ 0 w 28"/>
                  <a:gd name="T5" fmla="*/ 90987 h 48"/>
                  <a:gd name="T6" fmla="*/ 53076 w 28"/>
                  <a:gd name="T7" fmla="*/ 90987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" h="48">
                    <a:moveTo>
                      <a:pt x="28" y="48"/>
                    </a:moveTo>
                    <a:lnTo>
                      <a:pt x="16" y="0"/>
                    </a:lnTo>
                    <a:lnTo>
                      <a:pt x="0" y="48"/>
                    </a:lnTo>
                    <a:lnTo>
                      <a:pt x="28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0297" name="Freeform 1711"/>
            <p:cNvSpPr>
              <a:spLocks/>
            </p:cNvSpPr>
            <p:nvPr/>
          </p:nvSpPr>
          <p:spPr bwMode="auto">
            <a:xfrm>
              <a:off x="9317809" y="2891975"/>
              <a:ext cx="1669995" cy="784765"/>
            </a:xfrm>
            <a:custGeom>
              <a:avLst/>
              <a:gdLst>
                <a:gd name="T0" fmla="*/ 0 w 277"/>
                <a:gd name="T1" fmla="*/ 350126 h 130"/>
                <a:gd name="T2" fmla="*/ 446136 w 277"/>
                <a:gd name="T3" fmla="*/ 60367 h 130"/>
                <a:gd name="T4" fmla="*/ 1223859 w 277"/>
                <a:gd name="T5" fmla="*/ 736472 h 130"/>
                <a:gd name="T6" fmla="*/ 1669995 w 277"/>
                <a:gd name="T7" fmla="*/ 350126 h 13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77" h="130">
                  <a:moveTo>
                    <a:pt x="0" y="58"/>
                  </a:moveTo>
                  <a:cubicBezTo>
                    <a:pt x="20" y="29"/>
                    <a:pt x="40" y="0"/>
                    <a:pt x="74" y="10"/>
                  </a:cubicBezTo>
                  <a:cubicBezTo>
                    <a:pt x="108" y="21"/>
                    <a:pt x="169" y="114"/>
                    <a:pt x="203" y="122"/>
                  </a:cubicBezTo>
                  <a:cubicBezTo>
                    <a:pt x="237" y="130"/>
                    <a:pt x="265" y="69"/>
                    <a:pt x="277" y="58"/>
                  </a:cubicBezTo>
                </a:path>
              </a:pathLst>
            </a:cu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Line 1712"/>
            <p:cNvSpPr>
              <a:spLocks noChangeShapeType="1"/>
            </p:cNvSpPr>
            <p:nvPr/>
          </p:nvSpPr>
          <p:spPr bwMode="auto">
            <a:xfrm>
              <a:off x="9317683" y="3241951"/>
              <a:ext cx="1670313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dash"/>
              <a:headEnd/>
              <a:tailEnd/>
            </a:ln>
            <a:effectLst/>
            <a:extLst/>
          </p:spPr>
          <p:txBody>
            <a:bodyPr/>
            <a:lstStyle/>
            <a:p>
              <a:pPr defTabSz="609539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grpSp>
          <p:nvGrpSpPr>
            <p:cNvPr id="10299" name="组合 26"/>
            <p:cNvGrpSpPr>
              <a:grpSpLocks/>
            </p:cNvGrpSpPr>
            <p:nvPr/>
          </p:nvGrpSpPr>
          <p:grpSpPr bwMode="auto">
            <a:xfrm>
              <a:off x="9431543" y="2675880"/>
              <a:ext cx="447354" cy="312769"/>
              <a:chOff x="2525553" y="4038449"/>
              <a:chExt cx="447354" cy="312769"/>
            </a:xfrm>
          </p:grpSpPr>
          <p:sp>
            <p:nvSpPr>
              <p:cNvPr id="28" name="Rectangle 1703"/>
              <p:cNvSpPr>
                <a:spLocks noChangeArrowheads="1"/>
              </p:cNvSpPr>
              <p:nvPr/>
            </p:nvSpPr>
            <p:spPr bwMode="auto">
              <a:xfrm>
                <a:off x="2645092" y="4037844"/>
                <a:ext cx="239751" cy="3127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defRPr/>
                </a:pPr>
                <a:r>
                  <a:rPr lang="zh-CN" altLang="zh-CN" sz="1400" i="1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C</a:t>
                </a:r>
                <a:endParaRPr lang="zh-CN" altLang="zh-CN" kern="0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29" name="Line 1713"/>
              <p:cNvSpPr>
                <a:spLocks noChangeShapeType="1"/>
              </p:cNvSpPr>
              <p:nvPr/>
            </p:nvSpPr>
            <p:spPr bwMode="auto">
              <a:xfrm>
                <a:off x="2526011" y="4298167"/>
                <a:ext cx="446158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/>
              <a:extLst/>
            </p:spPr>
            <p:txBody>
              <a:bodyPr/>
              <a:lstStyle/>
              <a:p>
                <a:pPr defTabSz="609539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kern="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grpSp>
          <p:nvGrpSpPr>
            <p:cNvPr id="10300" name="组合 29"/>
            <p:cNvGrpSpPr>
              <a:grpSpLocks/>
            </p:cNvGrpSpPr>
            <p:nvPr/>
          </p:nvGrpSpPr>
          <p:grpSpPr bwMode="auto">
            <a:xfrm>
              <a:off x="9287480" y="3252133"/>
              <a:ext cx="102592" cy="1375979"/>
              <a:chOff x="9287480" y="3252133"/>
              <a:chExt cx="102592" cy="1375979"/>
            </a:xfrm>
          </p:grpSpPr>
          <p:sp>
            <p:nvSpPr>
              <p:cNvPr id="31" name="Rectangle 1700"/>
              <p:cNvSpPr>
                <a:spLocks noChangeArrowheads="1"/>
              </p:cNvSpPr>
              <p:nvPr/>
            </p:nvSpPr>
            <p:spPr bwMode="auto">
              <a:xfrm>
                <a:off x="9287516" y="4381654"/>
                <a:ext cx="103204" cy="2460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defRPr/>
                </a:pPr>
                <a:r>
                  <a:rPr lang="zh-CN" altLang="zh-CN" sz="1600" i="1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a</a:t>
                </a:r>
                <a:endParaRPr lang="zh-CN" altLang="zh-CN" sz="2000" kern="0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cxnSp>
            <p:nvCxnSpPr>
              <p:cNvPr id="10314" name="直接连接符 31"/>
              <p:cNvCxnSpPr>
                <a:cxnSpLocks noChangeShapeType="1"/>
              </p:cNvCxnSpPr>
              <p:nvPr/>
            </p:nvCxnSpPr>
            <p:spPr bwMode="auto">
              <a:xfrm>
                <a:off x="9313336" y="3252133"/>
                <a:ext cx="0" cy="1159139"/>
              </a:xfrm>
              <a:prstGeom prst="line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0301" name="组合 32"/>
            <p:cNvGrpSpPr>
              <a:grpSpLocks/>
            </p:cNvGrpSpPr>
            <p:nvPr/>
          </p:nvGrpSpPr>
          <p:grpSpPr bwMode="auto">
            <a:xfrm>
              <a:off x="10929041" y="3239491"/>
              <a:ext cx="102592" cy="1388621"/>
              <a:chOff x="4023051" y="4602060"/>
              <a:chExt cx="102592" cy="1388621"/>
            </a:xfrm>
          </p:grpSpPr>
          <p:sp>
            <p:nvSpPr>
              <p:cNvPr id="34" name="Rectangle 1699"/>
              <p:cNvSpPr>
                <a:spLocks noChangeArrowheads="1"/>
              </p:cNvSpPr>
              <p:nvPr/>
            </p:nvSpPr>
            <p:spPr bwMode="auto">
              <a:xfrm>
                <a:off x="4023260" y="5744223"/>
                <a:ext cx="101616" cy="2460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defRPr/>
                </a:pPr>
                <a:r>
                  <a:rPr lang="zh-CN" altLang="zh-CN" sz="1600" i="1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b</a:t>
                </a:r>
                <a:endParaRPr lang="zh-CN" altLang="zh-CN" sz="2000" kern="0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cxnSp>
            <p:nvCxnSpPr>
              <p:cNvPr id="10312" name="直接连接符 34"/>
              <p:cNvCxnSpPr>
                <a:cxnSpLocks noChangeShapeType="1"/>
              </p:cNvCxnSpPr>
              <p:nvPr/>
            </p:nvCxnSpPr>
            <p:spPr bwMode="auto">
              <a:xfrm>
                <a:off x="4081814" y="4602060"/>
                <a:ext cx="0" cy="1159139"/>
              </a:xfrm>
              <a:prstGeom prst="line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0302" name="组合 35"/>
            <p:cNvGrpSpPr>
              <a:grpSpLocks/>
            </p:cNvGrpSpPr>
            <p:nvPr/>
          </p:nvGrpSpPr>
          <p:grpSpPr bwMode="auto">
            <a:xfrm>
              <a:off x="9530025" y="2935573"/>
              <a:ext cx="341760" cy="1774659"/>
              <a:chOff x="2624035" y="4298142"/>
              <a:chExt cx="341760" cy="1774659"/>
            </a:xfrm>
          </p:grpSpPr>
          <p:cxnSp>
            <p:nvCxnSpPr>
              <p:cNvPr id="10309" name="直接连接符 36"/>
              <p:cNvCxnSpPr>
                <a:cxnSpLocks noChangeShapeType="1"/>
              </p:cNvCxnSpPr>
              <p:nvPr/>
            </p:nvCxnSpPr>
            <p:spPr bwMode="auto">
              <a:xfrm>
                <a:off x="2765341" y="4298142"/>
                <a:ext cx="0" cy="1475699"/>
              </a:xfrm>
              <a:prstGeom prst="line">
                <a:avLst/>
              </a:prstGeom>
              <a:noFill/>
              <a:ln w="9525" algn="ctr">
                <a:solidFill>
                  <a:srgbClr val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8" name="矩形 37"/>
              <p:cNvSpPr/>
              <p:nvPr/>
            </p:nvSpPr>
            <p:spPr>
              <a:xfrm>
                <a:off x="2624452" y="5734699"/>
                <a:ext cx="341366" cy="3381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09539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kern="0" dirty="0">
                    <a:solidFill>
                      <a:prstClr val="black"/>
                    </a:solidFill>
                    <a:latin typeface="Times New Roman Italic" panose="02020503050405090304" pitchFamily="18" charset="0"/>
                    <a:ea typeface="微软雅黑"/>
                    <a:cs typeface="Times New Roman Italic" panose="02020503050405090304" pitchFamily="18" charset="0"/>
                  </a:rPr>
                  <a:t>ξ</a:t>
                </a:r>
                <a:r>
                  <a:rPr lang="en-US" altLang="zh-CN" sz="1600" kern="0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1</a:t>
                </a:r>
                <a:endParaRPr lang="zh-CN" altLang="en-US" sz="1600" kern="0" baseline="-25000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303" name="组合 38"/>
            <p:cNvGrpSpPr>
              <a:grpSpLocks/>
            </p:cNvGrpSpPr>
            <p:nvPr/>
          </p:nvGrpSpPr>
          <p:grpSpPr bwMode="auto">
            <a:xfrm>
              <a:off x="10438688" y="3654760"/>
              <a:ext cx="341760" cy="1035225"/>
              <a:chOff x="10438688" y="3654760"/>
              <a:chExt cx="341760" cy="1035225"/>
            </a:xfrm>
          </p:grpSpPr>
          <p:cxnSp>
            <p:nvCxnSpPr>
              <p:cNvPr id="10307" name="直接连接符 39"/>
              <p:cNvCxnSpPr>
                <a:cxnSpLocks noChangeShapeType="1"/>
              </p:cNvCxnSpPr>
              <p:nvPr/>
            </p:nvCxnSpPr>
            <p:spPr bwMode="auto">
              <a:xfrm>
                <a:off x="10572381" y="3654760"/>
                <a:ext cx="0" cy="752067"/>
              </a:xfrm>
              <a:prstGeom prst="line">
                <a:avLst/>
              </a:prstGeom>
              <a:noFill/>
              <a:ln w="9525" algn="ctr">
                <a:solidFill>
                  <a:srgbClr val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1" name="矩形 40"/>
              <p:cNvSpPr/>
              <p:nvPr/>
            </p:nvSpPr>
            <p:spPr>
              <a:xfrm>
                <a:off x="10438635" y="4351495"/>
                <a:ext cx="341366" cy="3381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09539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kern="0" dirty="0">
                    <a:solidFill>
                      <a:prstClr val="black"/>
                    </a:solidFill>
                    <a:latin typeface="Times New Roman Italic" panose="02020503050405090304" pitchFamily="18" charset="0"/>
                    <a:ea typeface="微软雅黑"/>
                    <a:cs typeface="Times New Roman Italic" panose="02020503050405090304" pitchFamily="18" charset="0"/>
                  </a:rPr>
                  <a:t>ξ</a:t>
                </a:r>
                <a:r>
                  <a:rPr lang="en-US" altLang="zh-CN" sz="1600" kern="0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2</a:t>
                </a:r>
                <a:endParaRPr lang="zh-CN" altLang="en-US" sz="1600" kern="0" baseline="-25000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304" name="组合 41"/>
            <p:cNvGrpSpPr>
              <a:grpSpLocks/>
            </p:cNvGrpSpPr>
            <p:nvPr/>
          </p:nvGrpSpPr>
          <p:grpSpPr bwMode="auto">
            <a:xfrm>
              <a:off x="10195595" y="2894979"/>
              <a:ext cx="753572" cy="745745"/>
              <a:chOff x="10195595" y="2894979"/>
              <a:chExt cx="753572" cy="745745"/>
            </a:xfrm>
          </p:grpSpPr>
          <p:sp>
            <p:nvSpPr>
              <p:cNvPr id="43" name="Line 1714"/>
              <p:cNvSpPr>
                <a:spLocks noChangeShapeType="1"/>
              </p:cNvSpPr>
              <p:nvPr/>
            </p:nvSpPr>
            <p:spPr bwMode="auto">
              <a:xfrm>
                <a:off x="10330668" y="3640371"/>
                <a:ext cx="447746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/>
              <a:extLst/>
            </p:spPr>
            <p:txBody>
              <a:bodyPr/>
              <a:lstStyle/>
              <a:p>
                <a:pPr defTabSz="609539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kern="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graphicFrame>
            <p:nvGraphicFramePr>
              <p:cNvPr id="10306" name="对象 43"/>
              <p:cNvGraphicFramePr>
                <a:graphicFrameLocks noChangeAspect="1"/>
              </p:cNvGraphicFramePr>
              <p:nvPr/>
            </p:nvGraphicFramePr>
            <p:xfrm>
              <a:off x="10195595" y="2894979"/>
              <a:ext cx="753572" cy="2621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172" name="Equation" r:id="rId9" imgW="579671" imgH="201625" progId="Equation.DSMT4">
                      <p:embed/>
                    </p:oleObj>
                  </mc:Choice>
                  <mc:Fallback>
                    <p:oleObj name="Equation" r:id="rId9" imgW="579671" imgH="201625" progId="Equation.DSMT4">
                      <p:embed/>
                      <p:pic>
                        <p:nvPicPr>
                          <p:cNvPr id="0" name="对象 4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195595" y="2894979"/>
                            <a:ext cx="753572" cy="2621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45" name="组合 44"/>
          <p:cNvGrpSpPr>
            <a:grpSpLocks/>
          </p:cNvGrpSpPr>
          <p:nvPr/>
        </p:nvGrpSpPr>
        <p:grpSpPr bwMode="auto">
          <a:xfrm>
            <a:off x="1682750" y="2952750"/>
            <a:ext cx="9796463" cy="646113"/>
            <a:chOff x="1625630" y="5417843"/>
            <a:chExt cx="9796610" cy="646331"/>
          </a:xfrm>
        </p:grpSpPr>
        <p:sp>
          <p:nvSpPr>
            <p:cNvPr id="50" name="矩形 49"/>
            <p:cNvSpPr/>
            <p:nvPr/>
          </p:nvSpPr>
          <p:spPr>
            <a:xfrm>
              <a:off x="1625630" y="5417843"/>
              <a:ext cx="979661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609539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prstClr val="black"/>
                  </a:solidFill>
                  <a:latin typeface="FZSSK--GBK1-0"/>
                  <a:ea typeface="微软雅黑"/>
                </a:rPr>
                <a:t>那么在</a:t>
              </a:r>
              <a:r>
                <a:rPr lang="en-US" altLang="zh-CN" sz="2400" kern="0" dirty="0">
                  <a:solidFill>
                    <a:prstClr val="black"/>
                  </a:solidFill>
                  <a:latin typeface="E-BZ"/>
                  <a:ea typeface="微软雅黑"/>
                </a:rPr>
                <a:t>      </a:t>
              </a:r>
              <a:r>
                <a:rPr lang="zh-CN" altLang="en-US" sz="2400" kern="0" dirty="0">
                  <a:solidFill>
                    <a:prstClr val="black"/>
                  </a:solidFill>
                  <a:latin typeface="FZSSK--GBK1-0"/>
                  <a:ea typeface="微软雅黑"/>
                </a:rPr>
                <a:t>内至少有一点            ，使</a:t>
              </a:r>
              <a:r>
                <a:rPr lang="zh-CN" altLang="en-US" sz="2400" kern="0" dirty="0">
                  <a:solidFill>
                    <a:prstClr val="black"/>
                  </a:solidFill>
                  <a:latin typeface="E-BZ"/>
                  <a:ea typeface="微软雅黑"/>
                </a:rPr>
                <a:t>得</a:t>
              </a:r>
              <a:r>
                <a:rPr lang="en-US" altLang="zh-CN" sz="2400" kern="0" dirty="0">
                  <a:solidFill>
                    <a:prstClr val="black"/>
                  </a:solidFill>
                  <a:latin typeface="E-BZ"/>
                  <a:ea typeface="微软雅黑"/>
                </a:rPr>
                <a:t>        .</a:t>
              </a:r>
              <a:endParaRPr lang="zh-CN" altLang="en-US" sz="2400" kern="0" dirty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graphicFrame>
          <p:nvGraphicFramePr>
            <p:cNvPr id="10291" name="对象 45"/>
            <p:cNvGraphicFramePr>
              <a:graphicFrameLocks noChangeAspect="1"/>
            </p:cNvGraphicFramePr>
            <p:nvPr/>
          </p:nvGraphicFramePr>
          <p:xfrm>
            <a:off x="2671725" y="5560099"/>
            <a:ext cx="879080" cy="502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73" name="Equation" r:id="rId11" imgW="351632" imgH="200933" progId="Equation.DSMT4">
                    <p:embed/>
                  </p:oleObj>
                </mc:Choice>
                <mc:Fallback>
                  <p:oleObj name="Equation" r:id="rId11" imgW="351632" imgH="200933" progId="Equation.DSMT4">
                    <p:embed/>
                    <p:pic>
                      <p:nvPicPr>
                        <p:cNvPr id="0" name="对象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71725" y="5560099"/>
                          <a:ext cx="879080" cy="5023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92" name="对象 46"/>
            <p:cNvGraphicFramePr>
              <a:graphicFrameLocks noChangeAspect="1"/>
            </p:cNvGraphicFramePr>
            <p:nvPr/>
          </p:nvGraphicFramePr>
          <p:xfrm>
            <a:off x="5554448" y="5546116"/>
            <a:ext cx="1539378" cy="4037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74" name="Equation" r:id="rId12" imgW="769689" imgH="201886" progId="Equation.DSMT4">
                    <p:embed/>
                  </p:oleObj>
                </mc:Choice>
                <mc:Fallback>
                  <p:oleObj name="Equation" r:id="rId12" imgW="769689" imgH="201886" progId="Equation.DSMT4">
                    <p:embed/>
                    <p:pic>
                      <p:nvPicPr>
                        <p:cNvPr id="0" name="对象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54448" y="5546116"/>
                          <a:ext cx="1539378" cy="4037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93" name="对象 48"/>
            <p:cNvGraphicFramePr>
              <a:graphicFrameLocks noChangeAspect="1"/>
            </p:cNvGraphicFramePr>
            <p:nvPr/>
          </p:nvGraphicFramePr>
          <p:xfrm>
            <a:off x="8088906" y="5501441"/>
            <a:ext cx="121920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75" name="Equation" r:id="rId14" imgW="609600" imgH="228600" progId="Equation.DSMT4">
                    <p:embed/>
                  </p:oleObj>
                </mc:Choice>
                <mc:Fallback>
                  <p:oleObj name="Equation" r:id="rId14" imgW="609600" imgH="228600" progId="Equation.DSMT4">
                    <p:embed/>
                    <p:pic>
                      <p:nvPicPr>
                        <p:cNvPr id="0" name="对象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88906" y="5501441"/>
                          <a:ext cx="1219200" cy="457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1" name="组合 50"/>
          <p:cNvGrpSpPr>
            <a:grpSpLocks/>
          </p:cNvGrpSpPr>
          <p:nvPr/>
        </p:nvGrpSpPr>
        <p:grpSpPr bwMode="auto">
          <a:xfrm>
            <a:off x="1670050" y="942975"/>
            <a:ext cx="3511550" cy="646113"/>
            <a:chOff x="4395047" y="1176294"/>
            <a:chExt cx="3511280" cy="646331"/>
          </a:xfrm>
        </p:grpSpPr>
        <p:sp>
          <p:nvSpPr>
            <p:cNvPr id="52" name="矩形 51"/>
            <p:cNvSpPr/>
            <p:nvPr/>
          </p:nvSpPr>
          <p:spPr>
            <a:xfrm>
              <a:off x="4395047" y="1176294"/>
              <a:ext cx="351128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609539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prstClr val="black"/>
                  </a:solidFill>
                  <a:latin typeface="微软雅黑"/>
                  <a:ea typeface="微软雅黑"/>
                </a:rPr>
                <a:t>如果函数            </a:t>
              </a:r>
              <a:r>
                <a:rPr lang="en-US" altLang="zh-CN" sz="2400" kern="0" dirty="0">
                  <a:solidFill>
                    <a:prstClr val="black"/>
                  </a:solidFill>
                  <a:latin typeface="微软雅黑"/>
                  <a:ea typeface="微软雅黑"/>
                </a:rPr>
                <a:t>    </a:t>
              </a:r>
              <a:r>
                <a:rPr lang="zh-CN" altLang="en-US" sz="2400" kern="0" dirty="0">
                  <a:solidFill>
                    <a:prstClr val="black"/>
                  </a:solidFill>
                  <a:latin typeface="微软雅黑"/>
                  <a:ea typeface="微软雅黑"/>
                </a:rPr>
                <a:t>满足</a:t>
              </a:r>
            </a:p>
          </p:txBody>
        </p:sp>
        <p:graphicFrame>
          <p:nvGraphicFramePr>
            <p:cNvPr id="10289" name="对象 52"/>
            <p:cNvGraphicFramePr>
              <a:graphicFrameLocks noChangeAspect="1"/>
            </p:cNvGraphicFramePr>
            <p:nvPr/>
          </p:nvGraphicFramePr>
          <p:xfrm>
            <a:off x="5883519" y="1297834"/>
            <a:ext cx="1159342" cy="403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76" name="Equation" r:id="rId16" imgW="579671" imgH="201625" progId="Equation.DSMT4">
                    <p:embed/>
                  </p:oleObj>
                </mc:Choice>
                <mc:Fallback>
                  <p:oleObj name="Equation" r:id="rId16" imgW="579671" imgH="201625" progId="Equation.DSMT4">
                    <p:embed/>
                    <p:pic>
                      <p:nvPicPr>
                        <p:cNvPr id="0" name="对象 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83519" y="1297834"/>
                          <a:ext cx="1159342" cy="403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5" name="组合 54"/>
          <p:cNvGrpSpPr>
            <a:grpSpLocks/>
          </p:cNvGrpSpPr>
          <p:nvPr/>
        </p:nvGrpSpPr>
        <p:grpSpPr bwMode="auto">
          <a:xfrm>
            <a:off x="1682750" y="3427413"/>
            <a:ext cx="9796463" cy="1200150"/>
            <a:chOff x="2316927" y="1034304"/>
            <a:chExt cx="9796610" cy="1200329"/>
          </a:xfrm>
        </p:grpSpPr>
        <p:sp>
          <p:nvSpPr>
            <p:cNvPr id="56" name="矩形 55"/>
            <p:cNvSpPr/>
            <p:nvPr/>
          </p:nvSpPr>
          <p:spPr>
            <a:xfrm>
              <a:off x="2316927" y="1034304"/>
              <a:ext cx="9796610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609539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prstClr val="black"/>
                  </a:solidFill>
                  <a:latin typeface="微软雅黑"/>
                  <a:ea typeface="微软雅黑"/>
                </a:rPr>
                <a:t>由于         </a:t>
              </a:r>
              <a:r>
                <a:rPr lang="en-US" altLang="zh-CN" sz="2400" kern="0" dirty="0">
                  <a:solidFill>
                    <a:prstClr val="black"/>
                  </a:solidFill>
                  <a:latin typeface="微软雅黑"/>
                  <a:ea typeface="微软雅黑"/>
                </a:rPr>
                <a:t>      </a:t>
              </a:r>
              <a:r>
                <a:rPr lang="zh-CN" altLang="en-US" sz="2400" kern="0" dirty="0">
                  <a:solidFill>
                    <a:prstClr val="black"/>
                  </a:solidFill>
                  <a:latin typeface="微软雅黑"/>
                  <a:ea typeface="微软雅黑"/>
                </a:rPr>
                <a:t>在闭区间</a:t>
              </a:r>
              <a:r>
                <a:rPr lang="en-US" altLang="zh-CN" sz="2400" kern="0" dirty="0">
                  <a:solidFill>
                    <a:prstClr val="black"/>
                  </a:solidFill>
                  <a:latin typeface="微软雅黑"/>
                  <a:ea typeface="微软雅黑"/>
                </a:rPr>
                <a:t>          </a:t>
              </a:r>
              <a:r>
                <a:rPr lang="zh-CN" altLang="en-US" sz="2400" kern="0" dirty="0">
                  <a:solidFill>
                    <a:prstClr val="black"/>
                  </a:solidFill>
                  <a:latin typeface="微软雅黑"/>
                  <a:ea typeface="微软雅黑"/>
                </a:rPr>
                <a:t>上连续，根据闭区间上连续函数的最大值和最小值定理，    </a:t>
              </a:r>
              <a:r>
                <a:rPr lang="en-US" altLang="zh-CN" sz="2400" kern="0" dirty="0">
                  <a:solidFill>
                    <a:prstClr val="black"/>
                  </a:solidFill>
                  <a:latin typeface="微软雅黑"/>
                  <a:ea typeface="微软雅黑"/>
                </a:rPr>
                <a:t>    </a:t>
              </a:r>
              <a:r>
                <a:rPr lang="zh-CN" altLang="en-US" sz="2400" kern="0" dirty="0">
                  <a:solidFill>
                    <a:prstClr val="black"/>
                  </a:solidFill>
                  <a:latin typeface="微软雅黑"/>
                  <a:ea typeface="微软雅黑"/>
                </a:rPr>
                <a:t>在闭区间 </a:t>
              </a:r>
              <a:r>
                <a:rPr lang="en-US" altLang="zh-CN" sz="2400" kern="0" dirty="0">
                  <a:solidFill>
                    <a:prstClr val="black"/>
                  </a:solidFill>
                  <a:latin typeface="微软雅黑"/>
                  <a:ea typeface="微软雅黑"/>
                </a:rPr>
                <a:t>         </a:t>
              </a:r>
              <a:r>
                <a:rPr lang="zh-CN" altLang="en-US" sz="2400" kern="0" dirty="0">
                  <a:solidFill>
                    <a:prstClr val="black"/>
                  </a:solidFill>
                  <a:latin typeface="微软雅黑"/>
                  <a:ea typeface="微软雅黑"/>
                </a:rPr>
                <a:t>上必定取得最大值</a:t>
              </a:r>
              <a:r>
                <a:rPr lang="en-US" altLang="zh-CN" sz="2400" kern="0" dirty="0">
                  <a:solidFill>
                    <a:prstClr val="black"/>
                  </a:solidFill>
                  <a:latin typeface="Times New Roman Italic" panose="02020503050405090304" pitchFamily="18" charset="0"/>
                  <a:ea typeface="微软雅黑"/>
                  <a:cs typeface="Times New Roman Italic" panose="02020503050405090304" pitchFamily="18" charset="0"/>
                </a:rPr>
                <a:t>M</a:t>
              </a:r>
              <a:r>
                <a:rPr lang="zh-CN" altLang="en-US" sz="2400" kern="0" dirty="0">
                  <a:solidFill>
                    <a:prstClr val="black"/>
                  </a:solidFill>
                  <a:latin typeface="微软雅黑"/>
                  <a:ea typeface="微软雅黑"/>
                </a:rPr>
                <a:t> 和最小值</a:t>
              </a:r>
              <a:r>
                <a:rPr lang="en-US" altLang="zh-CN" sz="2400" kern="0" dirty="0">
                  <a:solidFill>
                    <a:prstClr val="black"/>
                  </a:solidFill>
                  <a:latin typeface="Times New Roman Italic" panose="02020503050405090304" pitchFamily="18" charset="0"/>
                  <a:ea typeface="微软雅黑"/>
                  <a:cs typeface="Times New Roman Italic" panose="02020503050405090304" pitchFamily="18" charset="0"/>
                </a:rPr>
                <a:t>m.</a:t>
              </a:r>
              <a:endParaRPr lang="zh-CN" altLang="en-US" sz="2400" kern="0" dirty="0">
                <a:solidFill>
                  <a:prstClr val="black"/>
                </a:solidFill>
                <a:latin typeface="微软雅黑"/>
                <a:ea typeface="微软雅黑"/>
              </a:endParaRPr>
            </a:p>
          </p:txBody>
        </p:sp>
        <p:graphicFrame>
          <p:nvGraphicFramePr>
            <p:cNvPr id="10284" name="对象 56"/>
            <p:cNvGraphicFramePr>
              <a:graphicFrameLocks noChangeAspect="1"/>
            </p:cNvGraphicFramePr>
            <p:nvPr/>
          </p:nvGraphicFramePr>
          <p:xfrm>
            <a:off x="2937089" y="1131514"/>
            <a:ext cx="1449178" cy="504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77" name="Equation" r:id="rId17" imgW="579671" imgH="201625" progId="Equation.DSMT4">
                    <p:embed/>
                  </p:oleObj>
                </mc:Choice>
                <mc:Fallback>
                  <p:oleObj name="Equation" r:id="rId17" imgW="579671" imgH="201625" progId="Equation.DSMT4">
                    <p:embed/>
                    <p:pic>
                      <p:nvPicPr>
                        <p:cNvPr id="0" name="对象 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37089" y="1131514"/>
                          <a:ext cx="1449178" cy="5040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85" name="对象 57"/>
            <p:cNvGraphicFramePr>
              <a:graphicFrameLocks noChangeAspect="1"/>
            </p:cNvGraphicFramePr>
            <p:nvPr/>
          </p:nvGraphicFramePr>
          <p:xfrm>
            <a:off x="5649684" y="1142343"/>
            <a:ext cx="852808" cy="505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78" name="Equation" r:id="rId18" imgW="341123" imgH="202147" progId="Equation.DSMT4">
                    <p:embed/>
                  </p:oleObj>
                </mc:Choice>
                <mc:Fallback>
                  <p:oleObj name="Equation" r:id="rId18" imgW="341123" imgH="202147" progId="Equation.DSMT4">
                    <p:embed/>
                    <p:pic>
                      <p:nvPicPr>
                        <p:cNvPr id="0" name="对象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49684" y="1142343"/>
                          <a:ext cx="852808" cy="5053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86" name="对象 58"/>
            <p:cNvGraphicFramePr>
              <a:graphicFrameLocks noChangeAspect="1"/>
            </p:cNvGraphicFramePr>
            <p:nvPr/>
          </p:nvGraphicFramePr>
          <p:xfrm>
            <a:off x="4386267" y="1682843"/>
            <a:ext cx="852808" cy="505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79" name="Equation" r:id="rId19" imgW="341123" imgH="202147" progId="Equation.DSMT4">
                    <p:embed/>
                  </p:oleObj>
                </mc:Choice>
                <mc:Fallback>
                  <p:oleObj name="Equation" r:id="rId19" imgW="341123" imgH="202147" progId="Equation.DSMT4">
                    <p:embed/>
                    <p:pic>
                      <p:nvPicPr>
                        <p:cNvPr id="0" name="对象 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6267" y="1682843"/>
                          <a:ext cx="852808" cy="5053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87" name="对象 59"/>
            <p:cNvGraphicFramePr>
              <a:graphicFrameLocks noChangeAspect="1"/>
            </p:cNvGraphicFramePr>
            <p:nvPr/>
          </p:nvGraphicFramePr>
          <p:xfrm>
            <a:off x="6502492" y="1657442"/>
            <a:ext cx="852808" cy="505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80" name="Equation" r:id="rId21" imgW="341123" imgH="202147" progId="Equation.DSMT4">
                    <p:embed/>
                  </p:oleObj>
                </mc:Choice>
                <mc:Fallback>
                  <p:oleObj name="Equation" r:id="rId21" imgW="341123" imgH="202147" progId="Equation.DSMT4">
                    <p:embed/>
                    <p:pic>
                      <p:nvPicPr>
                        <p:cNvPr id="0" name="对象 5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02492" y="1657442"/>
                          <a:ext cx="852808" cy="5053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1" name="矩形 60"/>
          <p:cNvSpPr/>
          <p:nvPr/>
        </p:nvSpPr>
        <p:spPr>
          <a:xfrm>
            <a:off x="504825" y="3535363"/>
            <a:ext cx="1120775" cy="523875"/>
          </a:xfrm>
          <a:prstGeom prst="rect">
            <a:avLst/>
          </a:prstGeom>
          <a:gradFill>
            <a:gsLst>
              <a:gs pos="59000">
                <a:srgbClr val="FFFFF4">
                  <a:lumMod val="75000"/>
                </a:srgbClr>
              </a:gs>
              <a:gs pos="85000">
                <a:srgbClr val="AFB591">
                  <a:lumMod val="75000"/>
                </a:srgbClr>
              </a:gs>
            </a:gsLst>
            <a:path path="rect">
              <a:fillToRect l="50000" t="50000" r="50000" b="50000"/>
            </a:path>
          </a:gradFill>
        </p:spPr>
        <p:txBody>
          <a:bodyPr>
            <a:spAutoFit/>
          </a:bodyPr>
          <a:lstStyle/>
          <a:p>
            <a:pPr defTabSz="60953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kern="0" dirty="0">
                <a:solidFill>
                  <a:srgbClr val="FF9500"/>
                </a:solidFill>
                <a:latin typeface="Arial"/>
                <a:ea typeface="微软雅黑"/>
              </a:rPr>
              <a:t>证明：</a:t>
            </a:r>
          </a:p>
        </p:txBody>
      </p:sp>
      <p:grpSp>
        <p:nvGrpSpPr>
          <p:cNvPr id="62" name="组合 61"/>
          <p:cNvGrpSpPr>
            <a:grpSpLocks/>
          </p:cNvGrpSpPr>
          <p:nvPr/>
        </p:nvGrpSpPr>
        <p:grpSpPr bwMode="auto">
          <a:xfrm>
            <a:off x="3413125" y="4578350"/>
            <a:ext cx="6975475" cy="461963"/>
            <a:chOff x="3529033" y="2445125"/>
            <a:chExt cx="6975959" cy="461665"/>
          </a:xfrm>
        </p:grpSpPr>
        <p:sp>
          <p:nvSpPr>
            <p:cNvPr id="63" name="矩形 62"/>
            <p:cNvSpPr/>
            <p:nvPr/>
          </p:nvSpPr>
          <p:spPr>
            <a:xfrm>
              <a:off x="3529033" y="2445125"/>
              <a:ext cx="6975959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609539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prstClr val="black"/>
                  </a:solidFill>
                  <a:latin typeface="微软雅黑"/>
                  <a:ea typeface="微软雅黑"/>
                </a:rPr>
                <a:t>，这时     </a:t>
              </a:r>
              <a:r>
                <a:rPr lang="en-US" altLang="zh-CN" sz="2400" kern="0" dirty="0">
                  <a:solidFill>
                    <a:prstClr val="black"/>
                  </a:solidFill>
                  <a:latin typeface="微软雅黑"/>
                  <a:ea typeface="微软雅黑"/>
                </a:rPr>
                <a:t>       </a:t>
              </a:r>
              <a:r>
                <a:rPr lang="zh-CN" altLang="en-US" sz="2400" kern="0" dirty="0">
                  <a:solidFill>
                    <a:prstClr val="black"/>
                  </a:solidFill>
                  <a:latin typeface="微软雅黑"/>
                  <a:ea typeface="微软雅黑"/>
                </a:rPr>
                <a:t>在区间   </a:t>
              </a:r>
              <a:r>
                <a:rPr lang="en-US" altLang="zh-CN" sz="2400" kern="0" dirty="0">
                  <a:solidFill>
                    <a:prstClr val="black"/>
                  </a:solidFill>
                  <a:latin typeface="微软雅黑"/>
                  <a:ea typeface="微软雅黑"/>
                </a:rPr>
                <a:t>     </a:t>
              </a:r>
              <a:r>
                <a:rPr lang="zh-CN" altLang="en-US" sz="2400" kern="0" dirty="0">
                  <a:solidFill>
                    <a:prstClr val="black"/>
                  </a:solidFill>
                  <a:latin typeface="微软雅黑"/>
                  <a:ea typeface="微软雅黑"/>
                </a:rPr>
                <a:t>上必为常数：       </a:t>
              </a:r>
              <a:r>
                <a:rPr lang="en-US" altLang="zh-CN" sz="2400" kern="0" dirty="0">
                  <a:solidFill>
                    <a:prstClr val="black"/>
                  </a:solidFill>
                  <a:latin typeface="微软雅黑"/>
                  <a:ea typeface="微软雅黑"/>
                </a:rPr>
                <a:t>. </a:t>
              </a:r>
              <a:endParaRPr lang="zh-CN" altLang="en-US" sz="2400" kern="0" dirty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graphicFrame>
          <p:nvGraphicFramePr>
            <p:cNvPr id="10280" name="对象 63"/>
            <p:cNvGraphicFramePr>
              <a:graphicFrameLocks noChangeAspect="1"/>
            </p:cNvGraphicFramePr>
            <p:nvPr/>
          </p:nvGraphicFramePr>
          <p:xfrm>
            <a:off x="4524725" y="2463593"/>
            <a:ext cx="1159342" cy="403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81" name="Equation" r:id="rId22" imgW="579671" imgH="201625" progId="Equation.DSMT4">
                    <p:embed/>
                  </p:oleObj>
                </mc:Choice>
                <mc:Fallback>
                  <p:oleObj name="Equation" r:id="rId22" imgW="579671" imgH="201625" progId="Equation.DSMT4">
                    <p:embed/>
                    <p:pic>
                      <p:nvPicPr>
                        <p:cNvPr id="0" name="对象 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24725" y="2463593"/>
                          <a:ext cx="1159342" cy="403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81" name="对象 64"/>
            <p:cNvGraphicFramePr>
              <a:graphicFrameLocks noChangeAspect="1"/>
            </p:cNvGraphicFramePr>
            <p:nvPr/>
          </p:nvGraphicFramePr>
          <p:xfrm>
            <a:off x="6543118" y="2463593"/>
            <a:ext cx="682246" cy="404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82" name="Equation" r:id="rId23" imgW="341123" imgH="202147" progId="Equation.DSMT4">
                    <p:embed/>
                  </p:oleObj>
                </mc:Choice>
                <mc:Fallback>
                  <p:oleObj name="Equation" r:id="rId23" imgW="341123" imgH="202147" progId="Equation.DSMT4">
                    <p:embed/>
                    <p:pic>
                      <p:nvPicPr>
                        <p:cNvPr id="0" name="对象 6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43118" y="2463593"/>
                          <a:ext cx="682246" cy="4042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82" name="对象 65"/>
            <p:cNvGraphicFramePr>
              <a:graphicFrameLocks noChangeAspect="1"/>
            </p:cNvGraphicFramePr>
            <p:nvPr/>
          </p:nvGraphicFramePr>
          <p:xfrm>
            <a:off x="8870171" y="2461930"/>
            <a:ext cx="889386" cy="406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83" name="Equation" r:id="rId24" imgW="444693" imgH="203288" progId="Equation.DSMT4">
                    <p:embed/>
                  </p:oleObj>
                </mc:Choice>
                <mc:Fallback>
                  <p:oleObj name="Equation" r:id="rId24" imgW="444693" imgH="203288" progId="Equation.DSMT4">
                    <p:embed/>
                    <p:pic>
                      <p:nvPicPr>
                        <p:cNvPr id="0" name="对象 6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70171" y="2461930"/>
                          <a:ext cx="889386" cy="4065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1" name="矩形 70"/>
          <p:cNvSpPr>
            <a:spLocks noChangeArrowheads="1"/>
          </p:cNvSpPr>
          <p:nvPr/>
        </p:nvSpPr>
        <p:spPr bwMode="auto">
          <a:xfrm>
            <a:off x="1673225" y="4605338"/>
            <a:ext cx="9890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6080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080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080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080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080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080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080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080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080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情况</a:t>
            </a:r>
            <a:r>
              <a:rPr lang="en-US" altLang="zh-CN" sz="2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  <p:graphicFrame>
        <p:nvGraphicFramePr>
          <p:cNvPr id="78" name="对象 77"/>
          <p:cNvGraphicFramePr>
            <a:graphicFrameLocks noChangeAspect="1"/>
          </p:cNvGraphicFramePr>
          <p:nvPr/>
        </p:nvGraphicFramePr>
        <p:xfrm>
          <a:off x="2627313" y="4640263"/>
          <a:ext cx="9398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4" name="Equation" r:id="rId26" imgW="469900" imgH="177800" progId="Equation.DSMT4">
                  <p:embed/>
                </p:oleObj>
              </mc:Choice>
              <mc:Fallback>
                <p:oleObj name="Equation" r:id="rId26" imgW="469900" imgH="177800" progId="Equation.DSMT4">
                  <p:embed/>
                  <p:pic>
                    <p:nvPicPr>
                      <p:cNvPr id="0" name="对象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4640263"/>
                        <a:ext cx="9398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矩形 80"/>
          <p:cNvSpPr>
            <a:spLocks noChangeArrowheads="1"/>
          </p:cNvSpPr>
          <p:nvPr/>
        </p:nvSpPr>
        <p:spPr bwMode="auto">
          <a:xfrm>
            <a:off x="1677988" y="5060950"/>
            <a:ext cx="9890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6080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080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080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080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080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080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080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080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080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情况</a:t>
            </a:r>
            <a:r>
              <a:rPr lang="en-US" altLang="zh-CN" sz="2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82" name="组合 81"/>
          <p:cNvGrpSpPr>
            <a:grpSpLocks/>
          </p:cNvGrpSpPr>
          <p:nvPr/>
        </p:nvGrpSpPr>
        <p:grpSpPr bwMode="auto">
          <a:xfrm>
            <a:off x="1166813" y="4910138"/>
            <a:ext cx="10660062" cy="646112"/>
            <a:chOff x="1078968" y="1643415"/>
            <a:chExt cx="10660970" cy="646331"/>
          </a:xfrm>
        </p:grpSpPr>
        <p:sp>
          <p:nvSpPr>
            <p:cNvPr id="83" name="矩形 82"/>
            <p:cNvSpPr/>
            <p:nvPr/>
          </p:nvSpPr>
          <p:spPr>
            <a:xfrm>
              <a:off x="1078968" y="1643415"/>
              <a:ext cx="1066097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609539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prstClr val="black"/>
                  </a:solidFill>
                  <a:latin typeface="微软雅黑"/>
                  <a:ea typeface="微软雅黑"/>
                </a:rPr>
                <a:t>                         ，这时    和</a:t>
              </a:r>
              <a:r>
                <a:rPr lang="en-US" altLang="zh-CN" sz="2400" kern="0" dirty="0">
                  <a:solidFill>
                    <a:prstClr val="black"/>
                  </a:solidFill>
                  <a:latin typeface="微软雅黑"/>
                  <a:ea typeface="微软雅黑"/>
                </a:rPr>
                <a:t>     </a:t>
              </a:r>
              <a:r>
                <a:rPr lang="zh-CN" altLang="en-US" sz="2400" kern="0" dirty="0">
                  <a:solidFill>
                    <a:prstClr val="black"/>
                  </a:solidFill>
                  <a:latin typeface="微软雅黑"/>
                  <a:ea typeface="微软雅黑"/>
                </a:rPr>
                <a:t>在这两个数中至少有一个不等于        </a:t>
              </a:r>
              <a:r>
                <a:rPr lang="en-US" altLang="zh-CN" sz="2400" kern="0" dirty="0">
                  <a:solidFill>
                    <a:prstClr val="black"/>
                  </a:solidFill>
                  <a:latin typeface="微软雅黑"/>
                  <a:ea typeface="微软雅黑"/>
                </a:rPr>
                <a:t>.</a:t>
              </a:r>
              <a:endParaRPr lang="zh-CN" altLang="en-US" sz="2400" kern="0" dirty="0">
                <a:solidFill>
                  <a:prstClr val="black"/>
                </a:solidFill>
                <a:latin typeface="微软雅黑"/>
                <a:ea typeface="微软雅黑"/>
              </a:endParaRPr>
            </a:p>
          </p:txBody>
        </p:sp>
        <p:graphicFrame>
          <p:nvGraphicFramePr>
            <p:cNvPr id="10275" name="对象 83"/>
            <p:cNvGraphicFramePr>
              <a:graphicFrameLocks noChangeAspect="1"/>
            </p:cNvGraphicFramePr>
            <p:nvPr/>
          </p:nvGraphicFramePr>
          <p:xfrm>
            <a:off x="2532702" y="1811941"/>
            <a:ext cx="939800" cy="355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85" name="Equation" r:id="rId28" imgW="469900" imgH="177800" progId="Equation.DSMT4">
                    <p:embed/>
                  </p:oleObj>
                </mc:Choice>
                <mc:Fallback>
                  <p:oleObj name="Equation" r:id="rId28" imgW="469900" imgH="177800" progId="Equation.DSMT4">
                    <p:embed/>
                    <p:pic>
                      <p:nvPicPr>
                        <p:cNvPr id="0" name="对象 8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32702" y="1811941"/>
                          <a:ext cx="939800" cy="355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76" name="对象 84"/>
            <p:cNvGraphicFramePr>
              <a:graphicFrameLocks noChangeAspect="1"/>
            </p:cNvGraphicFramePr>
            <p:nvPr/>
          </p:nvGraphicFramePr>
          <p:xfrm>
            <a:off x="4353458" y="1798493"/>
            <a:ext cx="399636" cy="3247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86" name="Equation" r:id="rId30" imgW="199818" imgH="162352" progId="Equation.DSMT4">
                    <p:embed/>
                  </p:oleObj>
                </mc:Choice>
                <mc:Fallback>
                  <p:oleObj name="Equation" r:id="rId30" imgW="199818" imgH="162352" progId="Equation.DSMT4">
                    <p:embed/>
                    <p:pic>
                      <p:nvPicPr>
                        <p:cNvPr id="0" name="对象 8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3458" y="1798493"/>
                          <a:ext cx="399636" cy="3247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77" name="对象 85"/>
            <p:cNvGraphicFramePr>
              <a:graphicFrameLocks noChangeAspect="1"/>
            </p:cNvGraphicFramePr>
            <p:nvPr/>
          </p:nvGraphicFramePr>
          <p:xfrm>
            <a:off x="5015301" y="1827833"/>
            <a:ext cx="412930" cy="3494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87" name="Equation" r:id="rId32" imgW="165172" imgH="139761" progId="Equation.DSMT4">
                    <p:embed/>
                  </p:oleObj>
                </mc:Choice>
                <mc:Fallback>
                  <p:oleObj name="Equation" r:id="rId32" imgW="165172" imgH="139761" progId="Equation.DSMT4">
                    <p:embed/>
                    <p:pic>
                      <p:nvPicPr>
                        <p:cNvPr id="0" name="对象 8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15301" y="1827833"/>
                          <a:ext cx="412930" cy="3494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78" name="对象 86"/>
            <p:cNvGraphicFramePr>
              <a:graphicFrameLocks noChangeAspect="1"/>
            </p:cNvGraphicFramePr>
            <p:nvPr/>
          </p:nvGraphicFramePr>
          <p:xfrm>
            <a:off x="9641080" y="1787594"/>
            <a:ext cx="682246" cy="404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88" name="Equation" r:id="rId34" imgW="341123" imgH="202147" progId="Equation.DSMT4">
                    <p:embed/>
                  </p:oleObj>
                </mc:Choice>
                <mc:Fallback>
                  <p:oleObj name="Equation" r:id="rId34" imgW="341123" imgH="202147" progId="Equation.DSMT4">
                    <p:embed/>
                    <p:pic>
                      <p:nvPicPr>
                        <p:cNvPr id="0" name="对象 8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41080" y="1787594"/>
                          <a:ext cx="682246" cy="4042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8" name="组合 87"/>
          <p:cNvGrpSpPr>
            <a:grpSpLocks/>
          </p:cNvGrpSpPr>
          <p:nvPr/>
        </p:nvGrpSpPr>
        <p:grpSpPr bwMode="auto">
          <a:xfrm>
            <a:off x="2581275" y="5830888"/>
            <a:ext cx="9420225" cy="976312"/>
            <a:chOff x="2320120" y="3890959"/>
            <a:chExt cx="9419818" cy="977403"/>
          </a:xfrm>
        </p:grpSpPr>
        <p:sp>
          <p:nvSpPr>
            <p:cNvPr id="93" name="矩形 92"/>
            <p:cNvSpPr/>
            <p:nvPr/>
          </p:nvSpPr>
          <p:spPr>
            <a:xfrm>
              <a:off x="2320120" y="3890959"/>
              <a:ext cx="9419818" cy="64683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609539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prstClr val="black"/>
                  </a:solidFill>
                  <a:latin typeface="微软雅黑"/>
                  <a:ea typeface="微软雅黑"/>
                </a:rPr>
                <a:t>因此对区间 </a:t>
              </a:r>
              <a:r>
                <a:rPr lang="en-US" altLang="zh-CN" sz="2400" kern="0" dirty="0">
                  <a:solidFill>
                    <a:prstClr val="black"/>
                  </a:solidFill>
                  <a:latin typeface="微软雅黑"/>
                  <a:ea typeface="微软雅黑"/>
                </a:rPr>
                <a:t>        </a:t>
              </a:r>
              <a:r>
                <a:rPr lang="zh-CN" altLang="en-US" sz="2400" kern="0" dirty="0">
                  <a:solidFill>
                    <a:prstClr val="black"/>
                  </a:solidFill>
                  <a:latin typeface="微软雅黑"/>
                  <a:ea typeface="微软雅黑"/>
                </a:rPr>
                <a:t>上的任意    有                 ，从而由费马定理可知，</a:t>
              </a:r>
              <a:endParaRPr lang="zh-CN" altLang="en-US" sz="2400" kern="0" dirty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graphicFrame>
          <p:nvGraphicFramePr>
            <p:cNvPr id="10270" name="对象 88"/>
            <p:cNvGraphicFramePr>
              <a:graphicFrameLocks noChangeAspect="1"/>
            </p:cNvGraphicFramePr>
            <p:nvPr/>
          </p:nvGraphicFramePr>
          <p:xfrm>
            <a:off x="3932576" y="3977812"/>
            <a:ext cx="852808" cy="505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89" name="Equation" r:id="rId36" imgW="341123" imgH="202147" progId="Equation.DSMT4">
                    <p:embed/>
                  </p:oleObj>
                </mc:Choice>
                <mc:Fallback>
                  <p:oleObj name="Equation" r:id="rId36" imgW="341123" imgH="202147" progId="Equation.DSMT4">
                    <p:embed/>
                    <p:pic>
                      <p:nvPicPr>
                        <p:cNvPr id="0" name="对象 8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2576" y="3977812"/>
                          <a:ext cx="852808" cy="5053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71" name="对象 89"/>
            <p:cNvGraphicFramePr>
              <a:graphicFrameLocks noChangeAspect="1"/>
            </p:cNvGraphicFramePr>
            <p:nvPr/>
          </p:nvGraphicFramePr>
          <p:xfrm>
            <a:off x="6002119" y="4079357"/>
            <a:ext cx="317638" cy="3494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90" name="Equation" r:id="rId37" imgW="127055" imgH="139761" progId="Equation.DSMT4">
                    <p:embed/>
                  </p:oleObj>
                </mc:Choice>
                <mc:Fallback>
                  <p:oleObj name="Equation" r:id="rId37" imgW="127055" imgH="139761" progId="Equation.DSMT4">
                    <p:embed/>
                    <p:pic>
                      <p:nvPicPr>
                        <p:cNvPr id="0" name="对象 8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02119" y="4079357"/>
                          <a:ext cx="317638" cy="3494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72" name="对象 90"/>
            <p:cNvGraphicFramePr>
              <a:graphicFrameLocks noChangeAspect="1"/>
            </p:cNvGraphicFramePr>
            <p:nvPr/>
          </p:nvGraphicFramePr>
          <p:xfrm>
            <a:off x="6624991" y="4039596"/>
            <a:ext cx="1574800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91" name="Equation" r:id="rId39" imgW="787400" imgH="203200" progId="Equation.DSMT4">
                    <p:embed/>
                  </p:oleObj>
                </mc:Choice>
                <mc:Fallback>
                  <p:oleObj name="Equation" r:id="rId39" imgW="787400" imgH="203200" progId="Equation.DSMT4">
                    <p:embed/>
                    <p:pic>
                      <p:nvPicPr>
                        <p:cNvPr id="0" name="对象 9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24991" y="4039596"/>
                          <a:ext cx="1574800" cy="406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73" name="对象 91"/>
            <p:cNvGraphicFramePr>
              <a:graphicFrameLocks noChangeAspect="1"/>
            </p:cNvGraphicFramePr>
            <p:nvPr/>
          </p:nvGraphicFramePr>
          <p:xfrm>
            <a:off x="3249814" y="4462138"/>
            <a:ext cx="1218672" cy="406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92" name="Equation" r:id="rId41" imgW="609336" imgH="203112" progId="Equation.DSMT4">
                    <p:embed/>
                  </p:oleObj>
                </mc:Choice>
                <mc:Fallback>
                  <p:oleObj name="Equation" r:id="rId41" imgW="609336" imgH="203112" progId="Equation.DSMT4">
                    <p:embed/>
                    <p:pic>
                      <p:nvPicPr>
                        <p:cNvPr id="0" name="对象 9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49814" y="4462138"/>
                          <a:ext cx="1218672" cy="406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4" name="组合 93"/>
          <p:cNvGrpSpPr>
            <a:grpSpLocks/>
          </p:cNvGrpSpPr>
          <p:nvPr/>
        </p:nvGrpSpPr>
        <p:grpSpPr bwMode="auto">
          <a:xfrm>
            <a:off x="6972300" y="5324475"/>
            <a:ext cx="4878388" cy="646113"/>
            <a:chOff x="3111266" y="4125754"/>
            <a:chExt cx="4878274" cy="646331"/>
          </a:xfrm>
        </p:grpSpPr>
        <p:sp>
          <p:nvSpPr>
            <p:cNvPr id="97" name="矩形 96"/>
            <p:cNvSpPr/>
            <p:nvPr/>
          </p:nvSpPr>
          <p:spPr>
            <a:xfrm>
              <a:off x="3111266" y="4125754"/>
              <a:ext cx="4878274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609539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prstClr val="black"/>
                  </a:solidFill>
                  <a:latin typeface="微软雅黑"/>
                  <a:ea typeface="微软雅黑"/>
                </a:rPr>
                <a:t>，于是存在             ，使              </a:t>
              </a:r>
              <a:r>
                <a:rPr lang="en-US" altLang="zh-CN" sz="2400" kern="0" dirty="0">
                  <a:solidFill>
                    <a:prstClr val="black"/>
                  </a:solidFill>
                  <a:latin typeface="微软雅黑"/>
                  <a:ea typeface="微软雅黑"/>
                </a:rPr>
                <a:t>.</a:t>
              </a:r>
              <a:endParaRPr lang="zh-CN" altLang="en-US" sz="2400" kern="0" dirty="0">
                <a:solidFill>
                  <a:prstClr val="black"/>
                </a:solidFill>
                <a:latin typeface="微软雅黑"/>
                <a:ea typeface="微软雅黑"/>
              </a:endParaRPr>
            </a:p>
          </p:txBody>
        </p:sp>
        <p:graphicFrame>
          <p:nvGraphicFramePr>
            <p:cNvPr id="10267" name="对象 94"/>
            <p:cNvGraphicFramePr>
              <a:graphicFrameLocks noChangeAspect="1"/>
            </p:cNvGraphicFramePr>
            <p:nvPr/>
          </p:nvGraphicFramePr>
          <p:xfrm>
            <a:off x="4736899" y="4285283"/>
            <a:ext cx="1194318" cy="406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93" name="Equation" r:id="rId43" imgW="597159" imgH="203288" progId="Equation.DSMT4">
                    <p:embed/>
                  </p:oleObj>
                </mc:Choice>
                <mc:Fallback>
                  <p:oleObj name="Equation" r:id="rId43" imgW="597159" imgH="203288" progId="Equation.DSMT4">
                    <p:embed/>
                    <p:pic>
                      <p:nvPicPr>
                        <p:cNvPr id="0" name="对象 9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36899" y="4285283"/>
                          <a:ext cx="1194318" cy="4065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68" name="对象 95"/>
            <p:cNvGraphicFramePr>
              <a:graphicFrameLocks noChangeAspect="1"/>
            </p:cNvGraphicFramePr>
            <p:nvPr/>
          </p:nvGraphicFramePr>
          <p:xfrm>
            <a:off x="6472977" y="4308269"/>
            <a:ext cx="1311692" cy="4035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94" name="Equation" r:id="rId45" imgW="655846" imgH="201799" progId="Equation.DSMT4">
                    <p:embed/>
                  </p:oleObj>
                </mc:Choice>
                <mc:Fallback>
                  <p:oleObj name="Equation" r:id="rId45" imgW="655846" imgH="201799" progId="Equation.DSMT4">
                    <p:embed/>
                    <p:pic>
                      <p:nvPicPr>
                        <p:cNvPr id="0" name="对象 9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72977" y="4308269"/>
                          <a:ext cx="1311692" cy="4035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8" name="组合 97"/>
          <p:cNvGrpSpPr>
            <a:grpSpLocks/>
          </p:cNvGrpSpPr>
          <p:nvPr/>
        </p:nvGrpSpPr>
        <p:grpSpPr bwMode="auto">
          <a:xfrm>
            <a:off x="2574925" y="5465763"/>
            <a:ext cx="4595813" cy="484187"/>
            <a:chOff x="2256549" y="2354773"/>
            <a:chExt cx="4596136" cy="484154"/>
          </a:xfrm>
        </p:grpSpPr>
        <p:graphicFrame>
          <p:nvGraphicFramePr>
            <p:cNvPr id="10262" name="对象 98"/>
            <p:cNvGraphicFramePr>
              <a:graphicFrameLocks noChangeAspect="1"/>
            </p:cNvGraphicFramePr>
            <p:nvPr/>
          </p:nvGraphicFramePr>
          <p:xfrm>
            <a:off x="2908881" y="2411107"/>
            <a:ext cx="1574800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95" name="Equation" r:id="rId47" imgW="787400" imgH="203200" progId="Equation.DSMT4">
                    <p:embed/>
                  </p:oleObj>
                </mc:Choice>
                <mc:Fallback>
                  <p:oleObj name="Equation" r:id="rId47" imgW="787400" imgH="203200" progId="Equation.DSMT4">
                    <p:embed/>
                    <p:pic>
                      <p:nvPicPr>
                        <p:cNvPr id="0" name="对象 9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08881" y="2411107"/>
                          <a:ext cx="1574800" cy="406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63" name="对象 99"/>
            <p:cNvGraphicFramePr>
              <a:graphicFrameLocks noChangeAspect="1"/>
            </p:cNvGraphicFramePr>
            <p:nvPr/>
          </p:nvGraphicFramePr>
          <p:xfrm>
            <a:off x="5561767" y="2411107"/>
            <a:ext cx="1290918" cy="4049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96" name="Equation" r:id="rId48" imgW="645459" imgH="202497" progId="Equation.DSMT4">
                    <p:embed/>
                  </p:oleObj>
                </mc:Choice>
                <mc:Fallback>
                  <p:oleObj name="Equation" r:id="rId48" imgW="645459" imgH="202497" progId="Equation.DSMT4">
                    <p:embed/>
                    <p:pic>
                      <p:nvPicPr>
                        <p:cNvPr id="0" name="对象 9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61767" y="2411107"/>
                          <a:ext cx="1290918" cy="4049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" name="矩形 101"/>
            <p:cNvSpPr/>
            <p:nvPr/>
          </p:nvSpPr>
          <p:spPr>
            <a:xfrm>
              <a:off x="2256549" y="2376996"/>
              <a:ext cx="892238" cy="4619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9539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prstClr val="black"/>
                  </a:solidFill>
                  <a:latin typeface="微软雅黑"/>
                  <a:ea typeface="微软雅黑"/>
                </a:rPr>
                <a:t>由于 </a:t>
              </a:r>
              <a:endParaRPr lang="zh-CN" altLang="en-US" sz="2400" kern="0" dirty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3" name="矩形 102"/>
            <p:cNvSpPr/>
            <p:nvPr/>
          </p:nvSpPr>
          <p:spPr>
            <a:xfrm>
              <a:off x="4306156" y="2354773"/>
              <a:ext cx="1416150" cy="4619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9539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prstClr val="black"/>
                  </a:solidFill>
                  <a:latin typeface="微软雅黑"/>
                  <a:ea typeface="微软雅黑"/>
                </a:rPr>
                <a:t>，不妨设</a:t>
              </a:r>
              <a:endParaRPr lang="zh-CN" altLang="en-US" sz="2400" kern="0" dirty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  <p:bldP spid="61" grpId="0" animBg="1"/>
      <p:bldP spid="71" grpId="0"/>
      <p:bldP spid="8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46" name="Group 2"/>
          <p:cNvGrpSpPr>
            <a:grpSpLocks/>
          </p:cNvGrpSpPr>
          <p:nvPr/>
        </p:nvGrpSpPr>
        <p:grpSpPr bwMode="auto">
          <a:xfrm>
            <a:off x="2895600" y="1981200"/>
            <a:ext cx="6400800" cy="3810000"/>
            <a:chOff x="2687" y="410"/>
            <a:chExt cx="2725" cy="2950"/>
          </a:xfrm>
        </p:grpSpPr>
        <p:sp>
          <p:nvSpPr>
            <p:cNvPr id="82950" name="Rectangle 3"/>
            <p:cNvSpPr>
              <a:spLocks noChangeArrowheads="1"/>
            </p:cNvSpPr>
            <p:nvPr/>
          </p:nvSpPr>
          <p:spPr bwMode="auto">
            <a:xfrm>
              <a:off x="2740" y="432"/>
              <a:ext cx="2640" cy="28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82951" name="Group 4"/>
            <p:cNvGrpSpPr>
              <a:grpSpLocks/>
            </p:cNvGrpSpPr>
            <p:nvPr/>
          </p:nvGrpSpPr>
          <p:grpSpPr bwMode="auto">
            <a:xfrm>
              <a:off x="2687" y="410"/>
              <a:ext cx="2725" cy="2950"/>
              <a:chOff x="2687" y="410"/>
              <a:chExt cx="2725" cy="2950"/>
            </a:xfrm>
          </p:grpSpPr>
          <p:sp>
            <p:nvSpPr>
              <p:cNvPr id="82952" name="AutoShape 5" descr="深色木质"/>
              <p:cNvSpPr>
                <a:spLocks noChangeArrowheads="1"/>
              </p:cNvSpPr>
              <p:nvPr/>
            </p:nvSpPr>
            <p:spPr bwMode="auto">
              <a:xfrm>
                <a:off x="2692" y="414"/>
                <a:ext cx="2720" cy="68"/>
              </a:xfrm>
              <a:custGeom>
                <a:avLst/>
                <a:gdLst>
                  <a:gd name="T0" fmla="*/ 340 w 21600"/>
                  <a:gd name="T1" fmla="*/ 0 h 21600"/>
                  <a:gd name="T2" fmla="*/ 171 w 21600"/>
                  <a:gd name="T3" fmla="*/ 0 h 21600"/>
                  <a:gd name="T4" fmla="*/ 3 w 21600"/>
                  <a:gd name="T5" fmla="*/ 0 h 21600"/>
                  <a:gd name="T6" fmla="*/ 17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985 w 21600"/>
                  <a:gd name="T13" fmla="*/ 1906 h 21600"/>
                  <a:gd name="T14" fmla="*/ 19615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365" y="21600"/>
                    </a:lnTo>
                    <a:lnTo>
                      <a:pt x="21235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953" name="AutoShape 6" descr="深色木质"/>
              <p:cNvSpPr>
                <a:spLocks noChangeArrowheads="1"/>
              </p:cNvSpPr>
              <p:nvPr/>
            </p:nvSpPr>
            <p:spPr bwMode="auto">
              <a:xfrm rot="-5400000">
                <a:off x="1250" y="1850"/>
                <a:ext cx="2947" cy="68"/>
              </a:xfrm>
              <a:custGeom>
                <a:avLst/>
                <a:gdLst>
                  <a:gd name="T0" fmla="*/ 397 w 21600"/>
                  <a:gd name="T1" fmla="*/ 0 h 21600"/>
                  <a:gd name="T2" fmla="*/ 201 w 21600"/>
                  <a:gd name="T3" fmla="*/ 0 h 21600"/>
                  <a:gd name="T4" fmla="*/ 5 w 21600"/>
                  <a:gd name="T5" fmla="*/ 0 h 21600"/>
                  <a:gd name="T6" fmla="*/ 20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82 w 21600"/>
                  <a:gd name="T13" fmla="*/ 2224 h 21600"/>
                  <a:gd name="T14" fmla="*/ 19518 w 21600"/>
                  <a:gd name="T15" fmla="*/ 19376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57" y="21600"/>
                    </a:lnTo>
                    <a:lnTo>
                      <a:pt x="21043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954" name="AutoShape 7" descr="深色木质"/>
              <p:cNvSpPr>
                <a:spLocks noChangeArrowheads="1"/>
              </p:cNvSpPr>
              <p:nvPr/>
            </p:nvSpPr>
            <p:spPr bwMode="auto">
              <a:xfrm rot="5400000">
                <a:off x="3904" y="1853"/>
                <a:ext cx="2947" cy="68"/>
              </a:xfrm>
              <a:custGeom>
                <a:avLst/>
                <a:gdLst>
                  <a:gd name="T0" fmla="*/ 397 w 21600"/>
                  <a:gd name="T1" fmla="*/ 0 h 21600"/>
                  <a:gd name="T2" fmla="*/ 201 w 21600"/>
                  <a:gd name="T3" fmla="*/ 0 h 21600"/>
                  <a:gd name="T4" fmla="*/ 5 w 21600"/>
                  <a:gd name="T5" fmla="*/ 0 h 21600"/>
                  <a:gd name="T6" fmla="*/ 20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67 w 21600"/>
                  <a:gd name="T13" fmla="*/ 1906 h 21600"/>
                  <a:gd name="T14" fmla="*/ 19533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27" y="21600"/>
                    </a:lnTo>
                    <a:lnTo>
                      <a:pt x="21073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955" name="AutoShape 8" descr="深色木质"/>
              <p:cNvSpPr>
                <a:spLocks noChangeArrowheads="1"/>
              </p:cNvSpPr>
              <p:nvPr/>
            </p:nvSpPr>
            <p:spPr bwMode="auto">
              <a:xfrm rot="10800000">
                <a:off x="2687" y="3290"/>
                <a:ext cx="2720" cy="68"/>
              </a:xfrm>
              <a:custGeom>
                <a:avLst/>
                <a:gdLst>
                  <a:gd name="T0" fmla="*/ 339 w 21600"/>
                  <a:gd name="T1" fmla="*/ 0 h 21600"/>
                  <a:gd name="T2" fmla="*/ 171 w 21600"/>
                  <a:gd name="T3" fmla="*/ 0 h 21600"/>
                  <a:gd name="T4" fmla="*/ 4 w 21600"/>
                  <a:gd name="T5" fmla="*/ 0 h 21600"/>
                  <a:gd name="T6" fmla="*/ 17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41 w 21600"/>
                  <a:gd name="T13" fmla="*/ 1906 h 21600"/>
                  <a:gd name="T14" fmla="*/ 19559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484" y="21600"/>
                    </a:lnTo>
                    <a:lnTo>
                      <a:pt x="21116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82947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2390775"/>
            <a:ext cx="4762500" cy="2943225"/>
          </a:xfrm>
          <a:prstGeom prst="rect">
            <a:avLst/>
          </a:prstGeom>
          <a:noFill/>
          <a:ln w="317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2948" name="Object 10">
            <a:hlinkClick r:id="rId5" action="ppaction://hlinkpres?slideindex=1&amp;slidetitle=没有幻灯片标题"/>
          </p:cNvPr>
          <p:cNvGraphicFramePr>
            <a:graphicFrameLocks noChangeAspect="1"/>
          </p:cNvGraphicFramePr>
          <p:nvPr/>
        </p:nvGraphicFramePr>
        <p:xfrm>
          <a:off x="2590800" y="1009650"/>
          <a:ext cx="69723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86" name="文档" r:id="rId6" imgW="6953257" imgH="571346" progId="Word.Document.8">
                  <p:embed/>
                </p:oleObj>
              </mc:Choice>
              <mc:Fallback>
                <p:oleObj name="文档" r:id="rId6" imgW="6953257" imgH="571346" progId="Word.Document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1009650"/>
                        <a:ext cx="697230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127FEFE-559F-4FC7-BF85-7C411F9D90B7}" type="datetime11">
              <a:rPr lang="zh-CN" altLang="en-US"/>
              <a:pPr>
                <a:defRPr/>
              </a:pPr>
              <a:t>16:22:13</a:t>
            </a:fld>
            <a:endParaRPr lang="en-US" altLang="zh-CN"/>
          </a:p>
        </p:txBody>
      </p:sp>
    </p:spTree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70" name="Group 2"/>
          <p:cNvGrpSpPr>
            <a:grpSpLocks/>
          </p:cNvGrpSpPr>
          <p:nvPr/>
        </p:nvGrpSpPr>
        <p:grpSpPr bwMode="auto">
          <a:xfrm>
            <a:off x="2895600" y="1981200"/>
            <a:ext cx="6400800" cy="3810000"/>
            <a:chOff x="2687" y="410"/>
            <a:chExt cx="2725" cy="2950"/>
          </a:xfrm>
        </p:grpSpPr>
        <p:sp>
          <p:nvSpPr>
            <p:cNvPr id="83974" name="Rectangle 3"/>
            <p:cNvSpPr>
              <a:spLocks noChangeArrowheads="1"/>
            </p:cNvSpPr>
            <p:nvPr/>
          </p:nvSpPr>
          <p:spPr bwMode="auto">
            <a:xfrm>
              <a:off x="2740" y="432"/>
              <a:ext cx="2640" cy="28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83975" name="Group 4"/>
            <p:cNvGrpSpPr>
              <a:grpSpLocks/>
            </p:cNvGrpSpPr>
            <p:nvPr/>
          </p:nvGrpSpPr>
          <p:grpSpPr bwMode="auto">
            <a:xfrm>
              <a:off x="2687" y="410"/>
              <a:ext cx="2725" cy="2950"/>
              <a:chOff x="2687" y="410"/>
              <a:chExt cx="2725" cy="2950"/>
            </a:xfrm>
          </p:grpSpPr>
          <p:sp>
            <p:nvSpPr>
              <p:cNvPr id="83976" name="AutoShape 5" descr="深色木质"/>
              <p:cNvSpPr>
                <a:spLocks noChangeArrowheads="1"/>
              </p:cNvSpPr>
              <p:nvPr/>
            </p:nvSpPr>
            <p:spPr bwMode="auto">
              <a:xfrm>
                <a:off x="2692" y="414"/>
                <a:ext cx="2720" cy="68"/>
              </a:xfrm>
              <a:custGeom>
                <a:avLst/>
                <a:gdLst>
                  <a:gd name="T0" fmla="*/ 340 w 21600"/>
                  <a:gd name="T1" fmla="*/ 0 h 21600"/>
                  <a:gd name="T2" fmla="*/ 171 w 21600"/>
                  <a:gd name="T3" fmla="*/ 0 h 21600"/>
                  <a:gd name="T4" fmla="*/ 3 w 21600"/>
                  <a:gd name="T5" fmla="*/ 0 h 21600"/>
                  <a:gd name="T6" fmla="*/ 17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985 w 21600"/>
                  <a:gd name="T13" fmla="*/ 1906 h 21600"/>
                  <a:gd name="T14" fmla="*/ 19615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365" y="21600"/>
                    </a:lnTo>
                    <a:lnTo>
                      <a:pt x="21235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3977" name="AutoShape 6" descr="深色木质"/>
              <p:cNvSpPr>
                <a:spLocks noChangeArrowheads="1"/>
              </p:cNvSpPr>
              <p:nvPr/>
            </p:nvSpPr>
            <p:spPr bwMode="auto">
              <a:xfrm rot="-5400000">
                <a:off x="1250" y="1850"/>
                <a:ext cx="2947" cy="68"/>
              </a:xfrm>
              <a:custGeom>
                <a:avLst/>
                <a:gdLst>
                  <a:gd name="T0" fmla="*/ 397 w 21600"/>
                  <a:gd name="T1" fmla="*/ 0 h 21600"/>
                  <a:gd name="T2" fmla="*/ 201 w 21600"/>
                  <a:gd name="T3" fmla="*/ 0 h 21600"/>
                  <a:gd name="T4" fmla="*/ 5 w 21600"/>
                  <a:gd name="T5" fmla="*/ 0 h 21600"/>
                  <a:gd name="T6" fmla="*/ 20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82 w 21600"/>
                  <a:gd name="T13" fmla="*/ 2224 h 21600"/>
                  <a:gd name="T14" fmla="*/ 19518 w 21600"/>
                  <a:gd name="T15" fmla="*/ 19376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57" y="21600"/>
                    </a:lnTo>
                    <a:lnTo>
                      <a:pt x="21043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3978" name="AutoShape 7" descr="深色木质"/>
              <p:cNvSpPr>
                <a:spLocks noChangeArrowheads="1"/>
              </p:cNvSpPr>
              <p:nvPr/>
            </p:nvSpPr>
            <p:spPr bwMode="auto">
              <a:xfrm rot="5400000">
                <a:off x="3904" y="1853"/>
                <a:ext cx="2947" cy="68"/>
              </a:xfrm>
              <a:custGeom>
                <a:avLst/>
                <a:gdLst>
                  <a:gd name="T0" fmla="*/ 397 w 21600"/>
                  <a:gd name="T1" fmla="*/ 0 h 21600"/>
                  <a:gd name="T2" fmla="*/ 201 w 21600"/>
                  <a:gd name="T3" fmla="*/ 0 h 21600"/>
                  <a:gd name="T4" fmla="*/ 5 w 21600"/>
                  <a:gd name="T5" fmla="*/ 0 h 21600"/>
                  <a:gd name="T6" fmla="*/ 20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67 w 21600"/>
                  <a:gd name="T13" fmla="*/ 1906 h 21600"/>
                  <a:gd name="T14" fmla="*/ 19533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27" y="21600"/>
                    </a:lnTo>
                    <a:lnTo>
                      <a:pt x="21073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3979" name="AutoShape 8" descr="深色木质"/>
              <p:cNvSpPr>
                <a:spLocks noChangeArrowheads="1"/>
              </p:cNvSpPr>
              <p:nvPr/>
            </p:nvSpPr>
            <p:spPr bwMode="auto">
              <a:xfrm rot="10800000">
                <a:off x="2687" y="3290"/>
                <a:ext cx="2720" cy="68"/>
              </a:xfrm>
              <a:custGeom>
                <a:avLst/>
                <a:gdLst>
                  <a:gd name="T0" fmla="*/ 339 w 21600"/>
                  <a:gd name="T1" fmla="*/ 0 h 21600"/>
                  <a:gd name="T2" fmla="*/ 171 w 21600"/>
                  <a:gd name="T3" fmla="*/ 0 h 21600"/>
                  <a:gd name="T4" fmla="*/ 4 w 21600"/>
                  <a:gd name="T5" fmla="*/ 0 h 21600"/>
                  <a:gd name="T6" fmla="*/ 17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41 w 21600"/>
                  <a:gd name="T13" fmla="*/ 1906 h 21600"/>
                  <a:gd name="T14" fmla="*/ 19559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484" y="21600"/>
                    </a:lnTo>
                    <a:lnTo>
                      <a:pt x="21116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83971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2390775"/>
            <a:ext cx="4762500" cy="2943225"/>
          </a:xfrm>
          <a:prstGeom prst="rect">
            <a:avLst/>
          </a:prstGeom>
          <a:noFill/>
          <a:ln w="317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3972" name="Object 10">
            <a:hlinkClick r:id="rId5" action="ppaction://hlinkpres?slideindex=1&amp;slidetitle=没有幻灯片标题"/>
          </p:cNvPr>
          <p:cNvGraphicFramePr>
            <a:graphicFrameLocks noChangeAspect="1"/>
          </p:cNvGraphicFramePr>
          <p:nvPr/>
        </p:nvGraphicFramePr>
        <p:xfrm>
          <a:off x="2590800" y="1009650"/>
          <a:ext cx="69723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10" name="文档" r:id="rId6" imgW="6953257" imgH="571346" progId="Word.Document.8">
                  <p:embed/>
                </p:oleObj>
              </mc:Choice>
              <mc:Fallback>
                <p:oleObj name="文档" r:id="rId6" imgW="6953257" imgH="571346" progId="Word.Document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1009650"/>
                        <a:ext cx="697230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AB64647-DAB0-4C73-9093-25BFB7448CCB}" type="datetime11">
              <a:rPr lang="zh-CN" altLang="en-US"/>
              <a:pPr>
                <a:defRPr/>
              </a:pPr>
              <a:t>16:22:13</a:t>
            </a:fld>
            <a:endParaRPr lang="en-US" altLang="zh-CN"/>
          </a:p>
        </p:txBody>
      </p:sp>
    </p:spTree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994" name="Group 2"/>
          <p:cNvGrpSpPr>
            <a:grpSpLocks/>
          </p:cNvGrpSpPr>
          <p:nvPr/>
        </p:nvGrpSpPr>
        <p:grpSpPr bwMode="auto">
          <a:xfrm>
            <a:off x="2895600" y="1981200"/>
            <a:ext cx="6400800" cy="3810000"/>
            <a:chOff x="2687" y="410"/>
            <a:chExt cx="2725" cy="2950"/>
          </a:xfrm>
        </p:grpSpPr>
        <p:sp>
          <p:nvSpPr>
            <p:cNvPr id="84998" name="Rectangle 3"/>
            <p:cNvSpPr>
              <a:spLocks noChangeArrowheads="1"/>
            </p:cNvSpPr>
            <p:nvPr/>
          </p:nvSpPr>
          <p:spPr bwMode="auto">
            <a:xfrm>
              <a:off x="2740" y="432"/>
              <a:ext cx="2640" cy="28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84999" name="Group 4"/>
            <p:cNvGrpSpPr>
              <a:grpSpLocks/>
            </p:cNvGrpSpPr>
            <p:nvPr/>
          </p:nvGrpSpPr>
          <p:grpSpPr bwMode="auto">
            <a:xfrm>
              <a:off x="2687" y="410"/>
              <a:ext cx="2725" cy="2950"/>
              <a:chOff x="2687" y="410"/>
              <a:chExt cx="2725" cy="2950"/>
            </a:xfrm>
          </p:grpSpPr>
          <p:sp>
            <p:nvSpPr>
              <p:cNvPr id="85000" name="AutoShape 5" descr="深色木质"/>
              <p:cNvSpPr>
                <a:spLocks noChangeArrowheads="1"/>
              </p:cNvSpPr>
              <p:nvPr/>
            </p:nvSpPr>
            <p:spPr bwMode="auto">
              <a:xfrm>
                <a:off x="2692" y="414"/>
                <a:ext cx="2720" cy="68"/>
              </a:xfrm>
              <a:custGeom>
                <a:avLst/>
                <a:gdLst>
                  <a:gd name="T0" fmla="*/ 340 w 21600"/>
                  <a:gd name="T1" fmla="*/ 0 h 21600"/>
                  <a:gd name="T2" fmla="*/ 171 w 21600"/>
                  <a:gd name="T3" fmla="*/ 0 h 21600"/>
                  <a:gd name="T4" fmla="*/ 3 w 21600"/>
                  <a:gd name="T5" fmla="*/ 0 h 21600"/>
                  <a:gd name="T6" fmla="*/ 17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985 w 21600"/>
                  <a:gd name="T13" fmla="*/ 1906 h 21600"/>
                  <a:gd name="T14" fmla="*/ 19615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365" y="21600"/>
                    </a:lnTo>
                    <a:lnTo>
                      <a:pt x="21235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5001" name="AutoShape 6" descr="深色木质"/>
              <p:cNvSpPr>
                <a:spLocks noChangeArrowheads="1"/>
              </p:cNvSpPr>
              <p:nvPr/>
            </p:nvSpPr>
            <p:spPr bwMode="auto">
              <a:xfrm rot="-5400000">
                <a:off x="1250" y="1850"/>
                <a:ext cx="2947" cy="68"/>
              </a:xfrm>
              <a:custGeom>
                <a:avLst/>
                <a:gdLst>
                  <a:gd name="T0" fmla="*/ 397 w 21600"/>
                  <a:gd name="T1" fmla="*/ 0 h 21600"/>
                  <a:gd name="T2" fmla="*/ 201 w 21600"/>
                  <a:gd name="T3" fmla="*/ 0 h 21600"/>
                  <a:gd name="T4" fmla="*/ 5 w 21600"/>
                  <a:gd name="T5" fmla="*/ 0 h 21600"/>
                  <a:gd name="T6" fmla="*/ 20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82 w 21600"/>
                  <a:gd name="T13" fmla="*/ 2224 h 21600"/>
                  <a:gd name="T14" fmla="*/ 19518 w 21600"/>
                  <a:gd name="T15" fmla="*/ 19376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57" y="21600"/>
                    </a:lnTo>
                    <a:lnTo>
                      <a:pt x="21043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5002" name="AutoShape 7" descr="深色木质"/>
              <p:cNvSpPr>
                <a:spLocks noChangeArrowheads="1"/>
              </p:cNvSpPr>
              <p:nvPr/>
            </p:nvSpPr>
            <p:spPr bwMode="auto">
              <a:xfrm rot="5400000">
                <a:off x="3904" y="1853"/>
                <a:ext cx="2947" cy="68"/>
              </a:xfrm>
              <a:custGeom>
                <a:avLst/>
                <a:gdLst>
                  <a:gd name="T0" fmla="*/ 397 w 21600"/>
                  <a:gd name="T1" fmla="*/ 0 h 21600"/>
                  <a:gd name="T2" fmla="*/ 201 w 21600"/>
                  <a:gd name="T3" fmla="*/ 0 h 21600"/>
                  <a:gd name="T4" fmla="*/ 5 w 21600"/>
                  <a:gd name="T5" fmla="*/ 0 h 21600"/>
                  <a:gd name="T6" fmla="*/ 20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67 w 21600"/>
                  <a:gd name="T13" fmla="*/ 1906 h 21600"/>
                  <a:gd name="T14" fmla="*/ 19533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27" y="21600"/>
                    </a:lnTo>
                    <a:lnTo>
                      <a:pt x="21073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5003" name="AutoShape 8" descr="深色木质"/>
              <p:cNvSpPr>
                <a:spLocks noChangeArrowheads="1"/>
              </p:cNvSpPr>
              <p:nvPr/>
            </p:nvSpPr>
            <p:spPr bwMode="auto">
              <a:xfrm rot="10800000">
                <a:off x="2687" y="3290"/>
                <a:ext cx="2720" cy="68"/>
              </a:xfrm>
              <a:custGeom>
                <a:avLst/>
                <a:gdLst>
                  <a:gd name="T0" fmla="*/ 339 w 21600"/>
                  <a:gd name="T1" fmla="*/ 0 h 21600"/>
                  <a:gd name="T2" fmla="*/ 171 w 21600"/>
                  <a:gd name="T3" fmla="*/ 0 h 21600"/>
                  <a:gd name="T4" fmla="*/ 4 w 21600"/>
                  <a:gd name="T5" fmla="*/ 0 h 21600"/>
                  <a:gd name="T6" fmla="*/ 17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41 w 21600"/>
                  <a:gd name="T13" fmla="*/ 1906 h 21600"/>
                  <a:gd name="T14" fmla="*/ 19559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484" y="21600"/>
                    </a:lnTo>
                    <a:lnTo>
                      <a:pt x="21116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84995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2390775"/>
            <a:ext cx="4762500" cy="2943225"/>
          </a:xfrm>
          <a:prstGeom prst="rect">
            <a:avLst/>
          </a:prstGeom>
          <a:noFill/>
          <a:ln w="317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4996" name="Object 10">
            <a:hlinkClick r:id="rId5" action="ppaction://hlinkpres?slideindex=1&amp;slidetitle=没有幻灯片标题"/>
          </p:cNvPr>
          <p:cNvGraphicFramePr>
            <a:graphicFrameLocks noChangeAspect="1"/>
          </p:cNvGraphicFramePr>
          <p:nvPr/>
        </p:nvGraphicFramePr>
        <p:xfrm>
          <a:off x="2590800" y="1009650"/>
          <a:ext cx="69723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34" name="文档" r:id="rId6" imgW="6953257" imgH="571346" progId="Word.Document.8">
                  <p:embed/>
                </p:oleObj>
              </mc:Choice>
              <mc:Fallback>
                <p:oleObj name="文档" r:id="rId6" imgW="6953257" imgH="571346" progId="Word.Document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1009650"/>
                        <a:ext cx="697230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59F5A61-2C9D-4281-AFA5-0C074C20B1BA}" type="datetime11">
              <a:rPr lang="zh-CN" altLang="en-US"/>
              <a:pPr>
                <a:defRPr/>
              </a:pPr>
              <a:t>16:22:13</a:t>
            </a:fld>
            <a:endParaRPr lang="en-US" altLang="zh-CN"/>
          </a:p>
        </p:txBody>
      </p:sp>
    </p:spTree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018" name="Group 2"/>
          <p:cNvGrpSpPr>
            <a:grpSpLocks/>
          </p:cNvGrpSpPr>
          <p:nvPr/>
        </p:nvGrpSpPr>
        <p:grpSpPr bwMode="auto">
          <a:xfrm>
            <a:off x="2895600" y="1981200"/>
            <a:ext cx="6400800" cy="3810000"/>
            <a:chOff x="2687" y="410"/>
            <a:chExt cx="2725" cy="2950"/>
          </a:xfrm>
        </p:grpSpPr>
        <p:sp>
          <p:nvSpPr>
            <p:cNvPr id="86022" name="Rectangle 3"/>
            <p:cNvSpPr>
              <a:spLocks noChangeArrowheads="1"/>
            </p:cNvSpPr>
            <p:nvPr/>
          </p:nvSpPr>
          <p:spPr bwMode="auto">
            <a:xfrm>
              <a:off x="2740" y="432"/>
              <a:ext cx="2640" cy="28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86023" name="Group 4"/>
            <p:cNvGrpSpPr>
              <a:grpSpLocks/>
            </p:cNvGrpSpPr>
            <p:nvPr/>
          </p:nvGrpSpPr>
          <p:grpSpPr bwMode="auto">
            <a:xfrm>
              <a:off x="2687" y="410"/>
              <a:ext cx="2725" cy="2950"/>
              <a:chOff x="2687" y="410"/>
              <a:chExt cx="2725" cy="2950"/>
            </a:xfrm>
          </p:grpSpPr>
          <p:sp>
            <p:nvSpPr>
              <p:cNvPr id="86024" name="AutoShape 5" descr="深色木质"/>
              <p:cNvSpPr>
                <a:spLocks noChangeArrowheads="1"/>
              </p:cNvSpPr>
              <p:nvPr/>
            </p:nvSpPr>
            <p:spPr bwMode="auto">
              <a:xfrm>
                <a:off x="2692" y="414"/>
                <a:ext cx="2720" cy="68"/>
              </a:xfrm>
              <a:custGeom>
                <a:avLst/>
                <a:gdLst>
                  <a:gd name="T0" fmla="*/ 340 w 21600"/>
                  <a:gd name="T1" fmla="*/ 0 h 21600"/>
                  <a:gd name="T2" fmla="*/ 171 w 21600"/>
                  <a:gd name="T3" fmla="*/ 0 h 21600"/>
                  <a:gd name="T4" fmla="*/ 3 w 21600"/>
                  <a:gd name="T5" fmla="*/ 0 h 21600"/>
                  <a:gd name="T6" fmla="*/ 17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985 w 21600"/>
                  <a:gd name="T13" fmla="*/ 1906 h 21600"/>
                  <a:gd name="T14" fmla="*/ 19615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365" y="21600"/>
                    </a:lnTo>
                    <a:lnTo>
                      <a:pt x="21235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25" name="AutoShape 6" descr="深色木质"/>
              <p:cNvSpPr>
                <a:spLocks noChangeArrowheads="1"/>
              </p:cNvSpPr>
              <p:nvPr/>
            </p:nvSpPr>
            <p:spPr bwMode="auto">
              <a:xfrm rot="-5400000">
                <a:off x="1250" y="1850"/>
                <a:ext cx="2947" cy="68"/>
              </a:xfrm>
              <a:custGeom>
                <a:avLst/>
                <a:gdLst>
                  <a:gd name="T0" fmla="*/ 397 w 21600"/>
                  <a:gd name="T1" fmla="*/ 0 h 21600"/>
                  <a:gd name="T2" fmla="*/ 201 w 21600"/>
                  <a:gd name="T3" fmla="*/ 0 h 21600"/>
                  <a:gd name="T4" fmla="*/ 5 w 21600"/>
                  <a:gd name="T5" fmla="*/ 0 h 21600"/>
                  <a:gd name="T6" fmla="*/ 20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82 w 21600"/>
                  <a:gd name="T13" fmla="*/ 2224 h 21600"/>
                  <a:gd name="T14" fmla="*/ 19518 w 21600"/>
                  <a:gd name="T15" fmla="*/ 19376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57" y="21600"/>
                    </a:lnTo>
                    <a:lnTo>
                      <a:pt x="21043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26" name="AutoShape 7" descr="深色木质"/>
              <p:cNvSpPr>
                <a:spLocks noChangeArrowheads="1"/>
              </p:cNvSpPr>
              <p:nvPr/>
            </p:nvSpPr>
            <p:spPr bwMode="auto">
              <a:xfrm rot="5400000">
                <a:off x="3904" y="1853"/>
                <a:ext cx="2947" cy="68"/>
              </a:xfrm>
              <a:custGeom>
                <a:avLst/>
                <a:gdLst>
                  <a:gd name="T0" fmla="*/ 397 w 21600"/>
                  <a:gd name="T1" fmla="*/ 0 h 21600"/>
                  <a:gd name="T2" fmla="*/ 201 w 21600"/>
                  <a:gd name="T3" fmla="*/ 0 h 21600"/>
                  <a:gd name="T4" fmla="*/ 5 w 21600"/>
                  <a:gd name="T5" fmla="*/ 0 h 21600"/>
                  <a:gd name="T6" fmla="*/ 20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67 w 21600"/>
                  <a:gd name="T13" fmla="*/ 1906 h 21600"/>
                  <a:gd name="T14" fmla="*/ 19533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27" y="21600"/>
                    </a:lnTo>
                    <a:lnTo>
                      <a:pt x="21073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027" name="AutoShape 8" descr="深色木质"/>
              <p:cNvSpPr>
                <a:spLocks noChangeArrowheads="1"/>
              </p:cNvSpPr>
              <p:nvPr/>
            </p:nvSpPr>
            <p:spPr bwMode="auto">
              <a:xfrm rot="10800000">
                <a:off x="2687" y="3290"/>
                <a:ext cx="2720" cy="68"/>
              </a:xfrm>
              <a:custGeom>
                <a:avLst/>
                <a:gdLst>
                  <a:gd name="T0" fmla="*/ 339 w 21600"/>
                  <a:gd name="T1" fmla="*/ 0 h 21600"/>
                  <a:gd name="T2" fmla="*/ 171 w 21600"/>
                  <a:gd name="T3" fmla="*/ 0 h 21600"/>
                  <a:gd name="T4" fmla="*/ 4 w 21600"/>
                  <a:gd name="T5" fmla="*/ 0 h 21600"/>
                  <a:gd name="T6" fmla="*/ 17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41 w 21600"/>
                  <a:gd name="T13" fmla="*/ 1906 h 21600"/>
                  <a:gd name="T14" fmla="*/ 19559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484" y="21600"/>
                    </a:lnTo>
                    <a:lnTo>
                      <a:pt x="21116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86019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2390775"/>
            <a:ext cx="4762500" cy="2943225"/>
          </a:xfrm>
          <a:prstGeom prst="rect">
            <a:avLst/>
          </a:prstGeom>
          <a:noFill/>
          <a:ln w="317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6020" name="Object 10">
            <a:hlinkClick r:id="rId5" action="ppaction://hlinkpres?slideindex=1&amp;slidetitle=没有幻灯片标题"/>
          </p:cNvPr>
          <p:cNvGraphicFramePr>
            <a:graphicFrameLocks noChangeAspect="1"/>
          </p:cNvGraphicFramePr>
          <p:nvPr/>
        </p:nvGraphicFramePr>
        <p:xfrm>
          <a:off x="2590800" y="1009650"/>
          <a:ext cx="69723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58" name="文档" r:id="rId6" imgW="6953257" imgH="571346" progId="Word.Document.8">
                  <p:embed/>
                </p:oleObj>
              </mc:Choice>
              <mc:Fallback>
                <p:oleObj name="文档" r:id="rId6" imgW="6953257" imgH="571346" progId="Word.Document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1009650"/>
                        <a:ext cx="697230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97C7FA3-27F7-4790-AC5E-A5D66A54A4B5}" type="datetime11">
              <a:rPr lang="zh-CN" altLang="en-US"/>
              <a:pPr>
                <a:defRPr/>
              </a:pPr>
              <a:t>16:22:13</a:t>
            </a:fld>
            <a:endParaRPr lang="en-US" altLang="zh-CN"/>
          </a:p>
        </p:txBody>
      </p:sp>
    </p:spTree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042" name="Group 2"/>
          <p:cNvGrpSpPr>
            <a:grpSpLocks/>
          </p:cNvGrpSpPr>
          <p:nvPr/>
        </p:nvGrpSpPr>
        <p:grpSpPr bwMode="auto">
          <a:xfrm>
            <a:off x="2895600" y="1981200"/>
            <a:ext cx="6400800" cy="3810000"/>
            <a:chOff x="2687" y="410"/>
            <a:chExt cx="2725" cy="2950"/>
          </a:xfrm>
        </p:grpSpPr>
        <p:sp>
          <p:nvSpPr>
            <p:cNvPr id="87046" name="Rectangle 3"/>
            <p:cNvSpPr>
              <a:spLocks noChangeArrowheads="1"/>
            </p:cNvSpPr>
            <p:nvPr/>
          </p:nvSpPr>
          <p:spPr bwMode="auto">
            <a:xfrm>
              <a:off x="2740" y="432"/>
              <a:ext cx="2640" cy="28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87047" name="Group 4"/>
            <p:cNvGrpSpPr>
              <a:grpSpLocks/>
            </p:cNvGrpSpPr>
            <p:nvPr/>
          </p:nvGrpSpPr>
          <p:grpSpPr bwMode="auto">
            <a:xfrm>
              <a:off x="2687" y="410"/>
              <a:ext cx="2725" cy="2950"/>
              <a:chOff x="2687" y="410"/>
              <a:chExt cx="2725" cy="2950"/>
            </a:xfrm>
          </p:grpSpPr>
          <p:sp>
            <p:nvSpPr>
              <p:cNvPr id="87048" name="AutoShape 5" descr="深色木质"/>
              <p:cNvSpPr>
                <a:spLocks noChangeArrowheads="1"/>
              </p:cNvSpPr>
              <p:nvPr/>
            </p:nvSpPr>
            <p:spPr bwMode="auto">
              <a:xfrm>
                <a:off x="2692" y="414"/>
                <a:ext cx="2720" cy="68"/>
              </a:xfrm>
              <a:custGeom>
                <a:avLst/>
                <a:gdLst>
                  <a:gd name="T0" fmla="*/ 340 w 21600"/>
                  <a:gd name="T1" fmla="*/ 0 h 21600"/>
                  <a:gd name="T2" fmla="*/ 171 w 21600"/>
                  <a:gd name="T3" fmla="*/ 0 h 21600"/>
                  <a:gd name="T4" fmla="*/ 3 w 21600"/>
                  <a:gd name="T5" fmla="*/ 0 h 21600"/>
                  <a:gd name="T6" fmla="*/ 17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985 w 21600"/>
                  <a:gd name="T13" fmla="*/ 1906 h 21600"/>
                  <a:gd name="T14" fmla="*/ 19615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365" y="21600"/>
                    </a:lnTo>
                    <a:lnTo>
                      <a:pt x="21235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7049" name="AutoShape 6" descr="深色木质"/>
              <p:cNvSpPr>
                <a:spLocks noChangeArrowheads="1"/>
              </p:cNvSpPr>
              <p:nvPr/>
            </p:nvSpPr>
            <p:spPr bwMode="auto">
              <a:xfrm rot="-5400000">
                <a:off x="1250" y="1850"/>
                <a:ext cx="2947" cy="68"/>
              </a:xfrm>
              <a:custGeom>
                <a:avLst/>
                <a:gdLst>
                  <a:gd name="T0" fmla="*/ 397 w 21600"/>
                  <a:gd name="T1" fmla="*/ 0 h 21600"/>
                  <a:gd name="T2" fmla="*/ 201 w 21600"/>
                  <a:gd name="T3" fmla="*/ 0 h 21600"/>
                  <a:gd name="T4" fmla="*/ 5 w 21600"/>
                  <a:gd name="T5" fmla="*/ 0 h 21600"/>
                  <a:gd name="T6" fmla="*/ 20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82 w 21600"/>
                  <a:gd name="T13" fmla="*/ 2224 h 21600"/>
                  <a:gd name="T14" fmla="*/ 19518 w 21600"/>
                  <a:gd name="T15" fmla="*/ 19376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57" y="21600"/>
                    </a:lnTo>
                    <a:lnTo>
                      <a:pt x="21043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7050" name="AutoShape 7" descr="深色木质"/>
              <p:cNvSpPr>
                <a:spLocks noChangeArrowheads="1"/>
              </p:cNvSpPr>
              <p:nvPr/>
            </p:nvSpPr>
            <p:spPr bwMode="auto">
              <a:xfrm rot="5400000">
                <a:off x="3904" y="1853"/>
                <a:ext cx="2947" cy="68"/>
              </a:xfrm>
              <a:custGeom>
                <a:avLst/>
                <a:gdLst>
                  <a:gd name="T0" fmla="*/ 397 w 21600"/>
                  <a:gd name="T1" fmla="*/ 0 h 21600"/>
                  <a:gd name="T2" fmla="*/ 201 w 21600"/>
                  <a:gd name="T3" fmla="*/ 0 h 21600"/>
                  <a:gd name="T4" fmla="*/ 5 w 21600"/>
                  <a:gd name="T5" fmla="*/ 0 h 21600"/>
                  <a:gd name="T6" fmla="*/ 20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67 w 21600"/>
                  <a:gd name="T13" fmla="*/ 1906 h 21600"/>
                  <a:gd name="T14" fmla="*/ 19533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27" y="21600"/>
                    </a:lnTo>
                    <a:lnTo>
                      <a:pt x="21073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7051" name="AutoShape 8" descr="深色木质"/>
              <p:cNvSpPr>
                <a:spLocks noChangeArrowheads="1"/>
              </p:cNvSpPr>
              <p:nvPr/>
            </p:nvSpPr>
            <p:spPr bwMode="auto">
              <a:xfrm rot="10800000">
                <a:off x="2687" y="3290"/>
                <a:ext cx="2720" cy="68"/>
              </a:xfrm>
              <a:custGeom>
                <a:avLst/>
                <a:gdLst>
                  <a:gd name="T0" fmla="*/ 339 w 21600"/>
                  <a:gd name="T1" fmla="*/ 0 h 21600"/>
                  <a:gd name="T2" fmla="*/ 171 w 21600"/>
                  <a:gd name="T3" fmla="*/ 0 h 21600"/>
                  <a:gd name="T4" fmla="*/ 4 w 21600"/>
                  <a:gd name="T5" fmla="*/ 0 h 21600"/>
                  <a:gd name="T6" fmla="*/ 17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41 w 21600"/>
                  <a:gd name="T13" fmla="*/ 1906 h 21600"/>
                  <a:gd name="T14" fmla="*/ 19559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484" y="21600"/>
                    </a:lnTo>
                    <a:lnTo>
                      <a:pt x="21116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8704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2390775"/>
            <a:ext cx="4762500" cy="2943225"/>
          </a:xfrm>
          <a:prstGeom prst="rect">
            <a:avLst/>
          </a:prstGeom>
          <a:noFill/>
          <a:ln w="317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7044" name="Object 10">
            <a:hlinkClick r:id="rId5" action="ppaction://hlinkpres?slideindex=1&amp;slidetitle=没有幻灯片标题"/>
          </p:cNvPr>
          <p:cNvGraphicFramePr>
            <a:graphicFrameLocks noChangeAspect="1"/>
          </p:cNvGraphicFramePr>
          <p:nvPr/>
        </p:nvGraphicFramePr>
        <p:xfrm>
          <a:off x="2590800" y="1009650"/>
          <a:ext cx="69723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82" name="文档" r:id="rId6" imgW="6953257" imgH="571346" progId="Word.Document.8">
                  <p:embed/>
                </p:oleObj>
              </mc:Choice>
              <mc:Fallback>
                <p:oleObj name="文档" r:id="rId6" imgW="6953257" imgH="571346" progId="Word.Document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1009650"/>
                        <a:ext cx="697230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2359424-1298-4443-8EA0-DFF54CFCDCFF}" type="datetime11">
              <a:rPr lang="zh-CN" altLang="en-US"/>
              <a:pPr>
                <a:defRPr/>
              </a:pPr>
              <a:t>16:22:13</a:t>
            </a:fld>
            <a:endParaRPr lang="en-US" altLang="zh-CN"/>
          </a:p>
        </p:txBody>
      </p:sp>
    </p:spTree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066" name="Group 2"/>
          <p:cNvGrpSpPr>
            <a:grpSpLocks/>
          </p:cNvGrpSpPr>
          <p:nvPr/>
        </p:nvGrpSpPr>
        <p:grpSpPr bwMode="auto">
          <a:xfrm>
            <a:off x="2895600" y="1981200"/>
            <a:ext cx="6400800" cy="3810000"/>
            <a:chOff x="2687" y="410"/>
            <a:chExt cx="2725" cy="2950"/>
          </a:xfrm>
        </p:grpSpPr>
        <p:sp>
          <p:nvSpPr>
            <p:cNvPr id="88070" name="Rectangle 3"/>
            <p:cNvSpPr>
              <a:spLocks noChangeArrowheads="1"/>
            </p:cNvSpPr>
            <p:nvPr/>
          </p:nvSpPr>
          <p:spPr bwMode="auto">
            <a:xfrm>
              <a:off x="2740" y="432"/>
              <a:ext cx="2640" cy="28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88071" name="Group 4"/>
            <p:cNvGrpSpPr>
              <a:grpSpLocks/>
            </p:cNvGrpSpPr>
            <p:nvPr/>
          </p:nvGrpSpPr>
          <p:grpSpPr bwMode="auto">
            <a:xfrm>
              <a:off x="2687" y="410"/>
              <a:ext cx="2725" cy="2950"/>
              <a:chOff x="2687" y="410"/>
              <a:chExt cx="2725" cy="2950"/>
            </a:xfrm>
          </p:grpSpPr>
          <p:sp>
            <p:nvSpPr>
              <p:cNvPr id="88072" name="AutoShape 5" descr="深色木质"/>
              <p:cNvSpPr>
                <a:spLocks noChangeArrowheads="1"/>
              </p:cNvSpPr>
              <p:nvPr/>
            </p:nvSpPr>
            <p:spPr bwMode="auto">
              <a:xfrm>
                <a:off x="2692" y="414"/>
                <a:ext cx="2720" cy="68"/>
              </a:xfrm>
              <a:custGeom>
                <a:avLst/>
                <a:gdLst>
                  <a:gd name="T0" fmla="*/ 340 w 21600"/>
                  <a:gd name="T1" fmla="*/ 0 h 21600"/>
                  <a:gd name="T2" fmla="*/ 171 w 21600"/>
                  <a:gd name="T3" fmla="*/ 0 h 21600"/>
                  <a:gd name="T4" fmla="*/ 3 w 21600"/>
                  <a:gd name="T5" fmla="*/ 0 h 21600"/>
                  <a:gd name="T6" fmla="*/ 17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985 w 21600"/>
                  <a:gd name="T13" fmla="*/ 1906 h 21600"/>
                  <a:gd name="T14" fmla="*/ 19615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365" y="21600"/>
                    </a:lnTo>
                    <a:lnTo>
                      <a:pt x="21235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8073" name="AutoShape 6" descr="深色木质"/>
              <p:cNvSpPr>
                <a:spLocks noChangeArrowheads="1"/>
              </p:cNvSpPr>
              <p:nvPr/>
            </p:nvSpPr>
            <p:spPr bwMode="auto">
              <a:xfrm rot="-5400000">
                <a:off x="1250" y="1850"/>
                <a:ext cx="2947" cy="68"/>
              </a:xfrm>
              <a:custGeom>
                <a:avLst/>
                <a:gdLst>
                  <a:gd name="T0" fmla="*/ 397 w 21600"/>
                  <a:gd name="T1" fmla="*/ 0 h 21600"/>
                  <a:gd name="T2" fmla="*/ 201 w 21600"/>
                  <a:gd name="T3" fmla="*/ 0 h 21600"/>
                  <a:gd name="T4" fmla="*/ 5 w 21600"/>
                  <a:gd name="T5" fmla="*/ 0 h 21600"/>
                  <a:gd name="T6" fmla="*/ 20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82 w 21600"/>
                  <a:gd name="T13" fmla="*/ 2224 h 21600"/>
                  <a:gd name="T14" fmla="*/ 19518 w 21600"/>
                  <a:gd name="T15" fmla="*/ 19376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57" y="21600"/>
                    </a:lnTo>
                    <a:lnTo>
                      <a:pt x="21043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8074" name="AutoShape 7" descr="深色木质"/>
              <p:cNvSpPr>
                <a:spLocks noChangeArrowheads="1"/>
              </p:cNvSpPr>
              <p:nvPr/>
            </p:nvSpPr>
            <p:spPr bwMode="auto">
              <a:xfrm rot="5400000">
                <a:off x="3904" y="1853"/>
                <a:ext cx="2947" cy="68"/>
              </a:xfrm>
              <a:custGeom>
                <a:avLst/>
                <a:gdLst>
                  <a:gd name="T0" fmla="*/ 397 w 21600"/>
                  <a:gd name="T1" fmla="*/ 0 h 21600"/>
                  <a:gd name="T2" fmla="*/ 201 w 21600"/>
                  <a:gd name="T3" fmla="*/ 0 h 21600"/>
                  <a:gd name="T4" fmla="*/ 5 w 21600"/>
                  <a:gd name="T5" fmla="*/ 0 h 21600"/>
                  <a:gd name="T6" fmla="*/ 20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67 w 21600"/>
                  <a:gd name="T13" fmla="*/ 1906 h 21600"/>
                  <a:gd name="T14" fmla="*/ 19533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27" y="21600"/>
                    </a:lnTo>
                    <a:lnTo>
                      <a:pt x="21073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8075" name="AutoShape 8" descr="深色木质"/>
              <p:cNvSpPr>
                <a:spLocks noChangeArrowheads="1"/>
              </p:cNvSpPr>
              <p:nvPr/>
            </p:nvSpPr>
            <p:spPr bwMode="auto">
              <a:xfrm rot="10800000">
                <a:off x="2687" y="3290"/>
                <a:ext cx="2720" cy="68"/>
              </a:xfrm>
              <a:custGeom>
                <a:avLst/>
                <a:gdLst>
                  <a:gd name="T0" fmla="*/ 339 w 21600"/>
                  <a:gd name="T1" fmla="*/ 0 h 21600"/>
                  <a:gd name="T2" fmla="*/ 171 w 21600"/>
                  <a:gd name="T3" fmla="*/ 0 h 21600"/>
                  <a:gd name="T4" fmla="*/ 4 w 21600"/>
                  <a:gd name="T5" fmla="*/ 0 h 21600"/>
                  <a:gd name="T6" fmla="*/ 17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41 w 21600"/>
                  <a:gd name="T13" fmla="*/ 1906 h 21600"/>
                  <a:gd name="T14" fmla="*/ 19559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484" y="21600"/>
                    </a:lnTo>
                    <a:lnTo>
                      <a:pt x="21116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88067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2390775"/>
            <a:ext cx="4762500" cy="2943225"/>
          </a:xfrm>
          <a:prstGeom prst="rect">
            <a:avLst/>
          </a:prstGeom>
          <a:noFill/>
          <a:ln w="317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8068" name="Object 10">
            <a:hlinkClick r:id="rId5" action="ppaction://hlinkpres?slideindex=1&amp;slidetitle=没有幻灯片标题"/>
          </p:cNvPr>
          <p:cNvGraphicFramePr>
            <a:graphicFrameLocks noChangeAspect="1"/>
          </p:cNvGraphicFramePr>
          <p:nvPr/>
        </p:nvGraphicFramePr>
        <p:xfrm>
          <a:off x="2590800" y="1009650"/>
          <a:ext cx="69723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06" name="文档" r:id="rId6" imgW="6953257" imgH="571346" progId="Word.Document.8">
                  <p:embed/>
                </p:oleObj>
              </mc:Choice>
              <mc:Fallback>
                <p:oleObj name="文档" r:id="rId6" imgW="6953257" imgH="571346" progId="Word.Document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1009650"/>
                        <a:ext cx="697230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897B74E-8E32-4CEC-A202-56655C9AC789}" type="datetime11">
              <a:rPr lang="zh-CN" altLang="en-US"/>
              <a:pPr>
                <a:defRPr/>
              </a:pPr>
              <a:t>16:22:13</a:t>
            </a:fld>
            <a:endParaRPr lang="en-US" altLang="zh-CN"/>
          </a:p>
        </p:txBody>
      </p:sp>
    </p:spTree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090" name="Group 2"/>
          <p:cNvGrpSpPr>
            <a:grpSpLocks/>
          </p:cNvGrpSpPr>
          <p:nvPr/>
        </p:nvGrpSpPr>
        <p:grpSpPr bwMode="auto">
          <a:xfrm>
            <a:off x="2895600" y="1981200"/>
            <a:ext cx="6400800" cy="3810000"/>
            <a:chOff x="2687" y="410"/>
            <a:chExt cx="2725" cy="2950"/>
          </a:xfrm>
        </p:grpSpPr>
        <p:sp>
          <p:nvSpPr>
            <p:cNvPr id="89094" name="Rectangle 3"/>
            <p:cNvSpPr>
              <a:spLocks noChangeArrowheads="1"/>
            </p:cNvSpPr>
            <p:nvPr/>
          </p:nvSpPr>
          <p:spPr bwMode="auto">
            <a:xfrm>
              <a:off x="2740" y="432"/>
              <a:ext cx="2640" cy="28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89095" name="Group 4"/>
            <p:cNvGrpSpPr>
              <a:grpSpLocks/>
            </p:cNvGrpSpPr>
            <p:nvPr/>
          </p:nvGrpSpPr>
          <p:grpSpPr bwMode="auto">
            <a:xfrm>
              <a:off x="2687" y="410"/>
              <a:ext cx="2725" cy="2950"/>
              <a:chOff x="2687" y="410"/>
              <a:chExt cx="2725" cy="2950"/>
            </a:xfrm>
          </p:grpSpPr>
          <p:sp>
            <p:nvSpPr>
              <p:cNvPr id="89096" name="AutoShape 5" descr="深色木质"/>
              <p:cNvSpPr>
                <a:spLocks noChangeArrowheads="1"/>
              </p:cNvSpPr>
              <p:nvPr/>
            </p:nvSpPr>
            <p:spPr bwMode="auto">
              <a:xfrm>
                <a:off x="2692" y="414"/>
                <a:ext cx="2720" cy="68"/>
              </a:xfrm>
              <a:custGeom>
                <a:avLst/>
                <a:gdLst>
                  <a:gd name="T0" fmla="*/ 340 w 21600"/>
                  <a:gd name="T1" fmla="*/ 0 h 21600"/>
                  <a:gd name="T2" fmla="*/ 171 w 21600"/>
                  <a:gd name="T3" fmla="*/ 0 h 21600"/>
                  <a:gd name="T4" fmla="*/ 3 w 21600"/>
                  <a:gd name="T5" fmla="*/ 0 h 21600"/>
                  <a:gd name="T6" fmla="*/ 17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985 w 21600"/>
                  <a:gd name="T13" fmla="*/ 1906 h 21600"/>
                  <a:gd name="T14" fmla="*/ 19615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365" y="21600"/>
                    </a:lnTo>
                    <a:lnTo>
                      <a:pt x="21235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9097" name="AutoShape 6" descr="深色木质"/>
              <p:cNvSpPr>
                <a:spLocks noChangeArrowheads="1"/>
              </p:cNvSpPr>
              <p:nvPr/>
            </p:nvSpPr>
            <p:spPr bwMode="auto">
              <a:xfrm rot="-5400000">
                <a:off x="1250" y="1850"/>
                <a:ext cx="2947" cy="68"/>
              </a:xfrm>
              <a:custGeom>
                <a:avLst/>
                <a:gdLst>
                  <a:gd name="T0" fmla="*/ 397 w 21600"/>
                  <a:gd name="T1" fmla="*/ 0 h 21600"/>
                  <a:gd name="T2" fmla="*/ 201 w 21600"/>
                  <a:gd name="T3" fmla="*/ 0 h 21600"/>
                  <a:gd name="T4" fmla="*/ 5 w 21600"/>
                  <a:gd name="T5" fmla="*/ 0 h 21600"/>
                  <a:gd name="T6" fmla="*/ 20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82 w 21600"/>
                  <a:gd name="T13" fmla="*/ 2224 h 21600"/>
                  <a:gd name="T14" fmla="*/ 19518 w 21600"/>
                  <a:gd name="T15" fmla="*/ 19376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57" y="21600"/>
                    </a:lnTo>
                    <a:lnTo>
                      <a:pt x="21043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9098" name="AutoShape 7" descr="深色木质"/>
              <p:cNvSpPr>
                <a:spLocks noChangeArrowheads="1"/>
              </p:cNvSpPr>
              <p:nvPr/>
            </p:nvSpPr>
            <p:spPr bwMode="auto">
              <a:xfrm rot="5400000">
                <a:off x="3904" y="1853"/>
                <a:ext cx="2947" cy="68"/>
              </a:xfrm>
              <a:custGeom>
                <a:avLst/>
                <a:gdLst>
                  <a:gd name="T0" fmla="*/ 397 w 21600"/>
                  <a:gd name="T1" fmla="*/ 0 h 21600"/>
                  <a:gd name="T2" fmla="*/ 201 w 21600"/>
                  <a:gd name="T3" fmla="*/ 0 h 21600"/>
                  <a:gd name="T4" fmla="*/ 5 w 21600"/>
                  <a:gd name="T5" fmla="*/ 0 h 21600"/>
                  <a:gd name="T6" fmla="*/ 20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67 w 21600"/>
                  <a:gd name="T13" fmla="*/ 1906 h 21600"/>
                  <a:gd name="T14" fmla="*/ 19533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27" y="21600"/>
                    </a:lnTo>
                    <a:lnTo>
                      <a:pt x="21073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9099" name="AutoShape 8" descr="深色木质"/>
              <p:cNvSpPr>
                <a:spLocks noChangeArrowheads="1"/>
              </p:cNvSpPr>
              <p:nvPr/>
            </p:nvSpPr>
            <p:spPr bwMode="auto">
              <a:xfrm rot="10800000">
                <a:off x="2687" y="3290"/>
                <a:ext cx="2720" cy="68"/>
              </a:xfrm>
              <a:custGeom>
                <a:avLst/>
                <a:gdLst>
                  <a:gd name="T0" fmla="*/ 339 w 21600"/>
                  <a:gd name="T1" fmla="*/ 0 h 21600"/>
                  <a:gd name="T2" fmla="*/ 171 w 21600"/>
                  <a:gd name="T3" fmla="*/ 0 h 21600"/>
                  <a:gd name="T4" fmla="*/ 4 w 21600"/>
                  <a:gd name="T5" fmla="*/ 0 h 21600"/>
                  <a:gd name="T6" fmla="*/ 17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41 w 21600"/>
                  <a:gd name="T13" fmla="*/ 1906 h 21600"/>
                  <a:gd name="T14" fmla="*/ 19559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484" y="21600"/>
                    </a:lnTo>
                    <a:lnTo>
                      <a:pt x="21116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89091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2390775"/>
            <a:ext cx="4762500" cy="2943225"/>
          </a:xfrm>
          <a:prstGeom prst="rect">
            <a:avLst/>
          </a:prstGeom>
          <a:noFill/>
          <a:ln w="317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9092" name="Object 10">
            <a:hlinkClick r:id="rId5" action="ppaction://hlinkpres?slideindex=1&amp;slidetitle=没有幻灯片标题"/>
          </p:cNvPr>
          <p:cNvGraphicFramePr>
            <a:graphicFrameLocks noChangeAspect="1"/>
          </p:cNvGraphicFramePr>
          <p:nvPr/>
        </p:nvGraphicFramePr>
        <p:xfrm>
          <a:off x="2590800" y="1009650"/>
          <a:ext cx="69723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30" name="文档" r:id="rId6" imgW="6953257" imgH="571346" progId="Word.Document.8">
                  <p:embed/>
                </p:oleObj>
              </mc:Choice>
              <mc:Fallback>
                <p:oleObj name="文档" r:id="rId6" imgW="6953257" imgH="571346" progId="Word.Document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1009650"/>
                        <a:ext cx="697230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F3FED3C-9465-4FE6-93EF-D80BC1318C6B}" type="datetime11">
              <a:rPr lang="zh-CN" altLang="en-US"/>
              <a:pPr>
                <a:defRPr/>
              </a:pPr>
              <a:t>16:22:13</a:t>
            </a:fld>
            <a:endParaRPr lang="en-US" altLang="zh-CN"/>
          </a:p>
        </p:txBody>
      </p:sp>
    </p:spTree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14" name="Group 2"/>
          <p:cNvGrpSpPr>
            <a:grpSpLocks/>
          </p:cNvGrpSpPr>
          <p:nvPr/>
        </p:nvGrpSpPr>
        <p:grpSpPr bwMode="auto">
          <a:xfrm>
            <a:off x="2895600" y="1981200"/>
            <a:ext cx="6400800" cy="3810000"/>
            <a:chOff x="2687" y="410"/>
            <a:chExt cx="2725" cy="2950"/>
          </a:xfrm>
        </p:grpSpPr>
        <p:sp>
          <p:nvSpPr>
            <p:cNvPr id="90118" name="Rectangle 3"/>
            <p:cNvSpPr>
              <a:spLocks noChangeArrowheads="1"/>
            </p:cNvSpPr>
            <p:nvPr/>
          </p:nvSpPr>
          <p:spPr bwMode="auto">
            <a:xfrm>
              <a:off x="2740" y="432"/>
              <a:ext cx="2640" cy="28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90119" name="Group 4"/>
            <p:cNvGrpSpPr>
              <a:grpSpLocks/>
            </p:cNvGrpSpPr>
            <p:nvPr/>
          </p:nvGrpSpPr>
          <p:grpSpPr bwMode="auto">
            <a:xfrm>
              <a:off x="2687" y="410"/>
              <a:ext cx="2725" cy="2950"/>
              <a:chOff x="2687" y="410"/>
              <a:chExt cx="2725" cy="2950"/>
            </a:xfrm>
          </p:grpSpPr>
          <p:sp>
            <p:nvSpPr>
              <p:cNvPr id="90120" name="AutoShape 5" descr="深色木质"/>
              <p:cNvSpPr>
                <a:spLocks noChangeArrowheads="1"/>
              </p:cNvSpPr>
              <p:nvPr/>
            </p:nvSpPr>
            <p:spPr bwMode="auto">
              <a:xfrm>
                <a:off x="2692" y="414"/>
                <a:ext cx="2720" cy="68"/>
              </a:xfrm>
              <a:custGeom>
                <a:avLst/>
                <a:gdLst>
                  <a:gd name="T0" fmla="*/ 340 w 21600"/>
                  <a:gd name="T1" fmla="*/ 0 h 21600"/>
                  <a:gd name="T2" fmla="*/ 171 w 21600"/>
                  <a:gd name="T3" fmla="*/ 0 h 21600"/>
                  <a:gd name="T4" fmla="*/ 3 w 21600"/>
                  <a:gd name="T5" fmla="*/ 0 h 21600"/>
                  <a:gd name="T6" fmla="*/ 17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985 w 21600"/>
                  <a:gd name="T13" fmla="*/ 1906 h 21600"/>
                  <a:gd name="T14" fmla="*/ 19615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365" y="21600"/>
                    </a:lnTo>
                    <a:lnTo>
                      <a:pt x="21235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0121" name="AutoShape 6" descr="深色木质"/>
              <p:cNvSpPr>
                <a:spLocks noChangeArrowheads="1"/>
              </p:cNvSpPr>
              <p:nvPr/>
            </p:nvSpPr>
            <p:spPr bwMode="auto">
              <a:xfrm rot="-5400000">
                <a:off x="1250" y="1850"/>
                <a:ext cx="2947" cy="68"/>
              </a:xfrm>
              <a:custGeom>
                <a:avLst/>
                <a:gdLst>
                  <a:gd name="T0" fmla="*/ 397 w 21600"/>
                  <a:gd name="T1" fmla="*/ 0 h 21600"/>
                  <a:gd name="T2" fmla="*/ 201 w 21600"/>
                  <a:gd name="T3" fmla="*/ 0 h 21600"/>
                  <a:gd name="T4" fmla="*/ 5 w 21600"/>
                  <a:gd name="T5" fmla="*/ 0 h 21600"/>
                  <a:gd name="T6" fmla="*/ 20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82 w 21600"/>
                  <a:gd name="T13" fmla="*/ 2224 h 21600"/>
                  <a:gd name="T14" fmla="*/ 19518 w 21600"/>
                  <a:gd name="T15" fmla="*/ 19376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57" y="21600"/>
                    </a:lnTo>
                    <a:lnTo>
                      <a:pt x="21043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0122" name="AutoShape 7" descr="深色木质"/>
              <p:cNvSpPr>
                <a:spLocks noChangeArrowheads="1"/>
              </p:cNvSpPr>
              <p:nvPr/>
            </p:nvSpPr>
            <p:spPr bwMode="auto">
              <a:xfrm rot="5400000">
                <a:off x="3904" y="1853"/>
                <a:ext cx="2947" cy="68"/>
              </a:xfrm>
              <a:custGeom>
                <a:avLst/>
                <a:gdLst>
                  <a:gd name="T0" fmla="*/ 397 w 21600"/>
                  <a:gd name="T1" fmla="*/ 0 h 21600"/>
                  <a:gd name="T2" fmla="*/ 201 w 21600"/>
                  <a:gd name="T3" fmla="*/ 0 h 21600"/>
                  <a:gd name="T4" fmla="*/ 5 w 21600"/>
                  <a:gd name="T5" fmla="*/ 0 h 21600"/>
                  <a:gd name="T6" fmla="*/ 20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67 w 21600"/>
                  <a:gd name="T13" fmla="*/ 1906 h 21600"/>
                  <a:gd name="T14" fmla="*/ 19533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27" y="21600"/>
                    </a:lnTo>
                    <a:lnTo>
                      <a:pt x="21073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0123" name="AutoShape 8" descr="深色木质"/>
              <p:cNvSpPr>
                <a:spLocks noChangeArrowheads="1"/>
              </p:cNvSpPr>
              <p:nvPr/>
            </p:nvSpPr>
            <p:spPr bwMode="auto">
              <a:xfrm rot="10800000">
                <a:off x="2687" y="3290"/>
                <a:ext cx="2720" cy="68"/>
              </a:xfrm>
              <a:custGeom>
                <a:avLst/>
                <a:gdLst>
                  <a:gd name="T0" fmla="*/ 339 w 21600"/>
                  <a:gd name="T1" fmla="*/ 0 h 21600"/>
                  <a:gd name="T2" fmla="*/ 171 w 21600"/>
                  <a:gd name="T3" fmla="*/ 0 h 21600"/>
                  <a:gd name="T4" fmla="*/ 4 w 21600"/>
                  <a:gd name="T5" fmla="*/ 0 h 21600"/>
                  <a:gd name="T6" fmla="*/ 17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41 w 21600"/>
                  <a:gd name="T13" fmla="*/ 1906 h 21600"/>
                  <a:gd name="T14" fmla="*/ 19559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484" y="21600"/>
                    </a:lnTo>
                    <a:lnTo>
                      <a:pt x="21116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90115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2390775"/>
            <a:ext cx="4762500" cy="2943225"/>
          </a:xfrm>
          <a:prstGeom prst="rect">
            <a:avLst/>
          </a:prstGeom>
          <a:noFill/>
          <a:ln w="317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90116" name="Object 10">
            <a:hlinkClick r:id="rId5" action="ppaction://hlinkpres?slideindex=1&amp;slidetitle=没有幻灯片标题"/>
          </p:cNvPr>
          <p:cNvGraphicFramePr>
            <a:graphicFrameLocks noChangeAspect="1"/>
          </p:cNvGraphicFramePr>
          <p:nvPr/>
        </p:nvGraphicFramePr>
        <p:xfrm>
          <a:off x="2590800" y="1009650"/>
          <a:ext cx="69723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54" name="文档" r:id="rId6" imgW="6953257" imgH="571346" progId="Word.Document.8">
                  <p:embed/>
                </p:oleObj>
              </mc:Choice>
              <mc:Fallback>
                <p:oleObj name="文档" r:id="rId6" imgW="6953257" imgH="571346" progId="Word.Document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1009650"/>
                        <a:ext cx="697230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B220EED-6525-4418-B36B-8C8466D92D48}" type="datetime11">
              <a:rPr lang="zh-CN" altLang="en-US"/>
              <a:pPr>
                <a:defRPr/>
              </a:pPr>
              <a:t>16:22:13</a:t>
            </a:fld>
            <a:endParaRPr lang="en-US" altLang="zh-CN"/>
          </a:p>
        </p:txBody>
      </p:sp>
    </p:spTree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138" name="Group 2"/>
          <p:cNvGrpSpPr>
            <a:grpSpLocks/>
          </p:cNvGrpSpPr>
          <p:nvPr/>
        </p:nvGrpSpPr>
        <p:grpSpPr bwMode="auto">
          <a:xfrm>
            <a:off x="2895600" y="1981200"/>
            <a:ext cx="6400800" cy="3810000"/>
            <a:chOff x="2687" y="410"/>
            <a:chExt cx="2725" cy="2950"/>
          </a:xfrm>
        </p:grpSpPr>
        <p:sp>
          <p:nvSpPr>
            <p:cNvPr id="91142" name="Rectangle 3"/>
            <p:cNvSpPr>
              <a:spLocks noChangeArrowheads="1"/>
            </p:cNvSpPr>
            <p:nvPr/>
          </p:nvSpPr>
          <p:spPr bwMode="auto">
            <a:xfrm>
              <a:off x="2740" y="432"/>
              <a:ext cx="2640" cy="28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91143" name="Group 4"/>
            <p:cNvGrpSpPr>
              <a:grpSpLocks/>
            </p:cNvGrpSpPr>
            <p:nvPr/>
          </p:nvGrpSpPr>
          <p:grpSpPr bwMode="auto">
            <a:xfrm>
              <a:off x="2687" y="410"/>
              <a:ext cx="2725" cy="2950"/>
              <a:chOff x="2687" y="410"/>
              <a:chExt cx="2725" cy="2950"/>
            </a:xfrm>
          </p:grpSpPr>
          <p:sp>
            <p:nvSpPr>
              <p:cNvPr id="91144" name="AutoShape 5" descr="深色木质"/>
              <p:cNvSpPr>
                <a:spLocks noChangeArrowheads="1"/>
              </p:cNvSpPr>
              <p:nvPr/>
            </p:nvSpPr>
            <p:spPr bwMode="auto">
              <a:xfrm>
                <a:off x="2692" y="414"/>
                <a:ext cx="2720" cy="68"/>
              </a:xfrm>
              <a:custGeom>
                <a:avLst/>
                <a:gdLst>
                  <a:gd name="T0" fmla="*/ 340 w 21600"/>
                  <a:gd name="T1" fmla="*/ 0 h 21600"/>
                  <a:gd name="T2" fmla="*/ 171 w 21600"/>
                  <a:gd name="T3" fmla="*/ 0 h 21600"/>
                  <a:gd name="T4" fmla="*/ 3 w 21600"/>
                  <a:gd name="T5" fmla="*/ 0 h 21600"/>
                  <a:gd name="T6" fmla="*/ 17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985 w 21600"/>
                  <a:gd name="T13" fmla="*/ 1906 h 21600"/>
                  <a:gd name="T14" fmla="*/ 19615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365" y="21600"/>
                    </a:lnTo>
                    <a:lnTo>
                      <a:pt x="21235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1145" name="AutoShape 6" descr="深色木质"/>
              <p:cNvSpPr>
                <a:spLocks noChangeArrowheads="1"/>
              </p:cNvSpPr>
              <p:nvPr/>
            </p:nvSpPr>
            <p:spPr bwMode="auto">
              <a:xfrm rot="-5400000">
                <a:off x="1250" y="1850"/>
                <a:ext cx="2947" cy="68"/>
              </a:xfrm>
              <a:custGeom>
                <a:avLst/>
                <a:gdLst>
                  <a:gd name="T0" fmla="*/ 397 w 21600"/>
                  <a:gd name="T1" fmla="*/ 0 h 21600"/>
                  <a:gd name="T2" fmla="*/ 201 w 21600"/>
                  <a:gd name="T3" fmla="*/ 0 h 21600"/>
                  <a:gd name="T4" fmla="*/ 5 w 21600"/>
                  <a:gd name="T5" fmla="*/ 0 h 21600"/>
                  <a:gd name="T6" fmla="*/ 20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82 w 21600"/>
                  <a:gd name="T13" fmla="*/ 2224 h 21600"/>
                  <a:gd name="T14" fmla="*/ 19518 w 21600"/>
                  <a:gd name="T15" fmla="*/ 19376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57" y="21600"/>
                    </a:lnTo>
                    <a:lnTo>
                      <a:pt x="21043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1146" name="AutoShape 7" descr="深色木质"/>
              <p:cNvSpPr>
                <a:spLocks noChangeArrowheads="1"/>
              </p:cNvSpPr>
              <p:nvPr/>
            </p:nvSpPr>
            <p:spPr bwMode="auto">
              <a:xfrm rot="5400000">
                <a:off x="3904" y="1853"/>
                <a:ext cx="2947" cy="68"/>
              </a:xfrm>
              <a:custGeom>
                <a:avLst/>
                <a:gdLst>
                  <a:gd name="T0" fmla="*/ 397 w 21600"/>
                  <a:gd name="T1" fmla="*/ 0 h 21600"/>
                  <a:gd name="T2" fmla="*/ 201 w 21600"/>
                  <a:gd name="T3" fmla="*/ 0 h 21600"/>
                  <a:gd name="T4" fmla="*/ 5 w 21600"/>
                  <a:gd name="T5" fmla="*/ 0 h 21600"/>
                  <a:gd name="T6" fmla="*/ 20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67 w 21600"/>
                  <a:gd name="T13" fmla="*/ 1906 h 21600"/>
                  <a:gd name="T14" fmla="*/ 19533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27" y="21600"/>
                    </a:lnTo>
                    <a:lnTo>
                      <a:pt x="21073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1147" name="AutoShape 8" descr="深色木质"/>
              <p:cNvSpPr>
                <a:spLocks noChangeArrowheads="1"/>
              </p:cNvSpPr>
              <p:nvPr/>
            </p:nvSpPr>
            <p:spPr bwMode="auto">
              <a:xfrm rot="10800000">
                <a:off x="2687" y="3290"/>
                <a:ext cx="2720" cy="68"/>
              </a:xfrm>
              <a:custGeom>
                <a:avLst/>
                <a:gdLst>
                  <a:gd name="T0" fmla="*/ 339 w 21600"/>
                  <a:gd name="T1" fmla="*/ 0 h 21600"/>
                  <a:gd name="T2" fmla="*/ 171 w 21600"/>
                  <a:gd name="T3" fmla="*/ 0 h 21600"/>
                  <a:gd name="T4" fmla="*/ 4 w 21600"/>
                  <a:gd name="T5" fmla="*/ 0 h 21600"/>
                  <a:gd name="T6" fmla="*/ 17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41 w 21600"/>
                  <a:gd name="T13" fmla="*/ 1906 h 21600"/>
                  <a:gd name="T14" fmla="*/ 19559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484" y="21600"/>
                    </a:lnTo>
                    <a:lnTo>
                      <a:pt x="21116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91139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2390775"/>
            <a:ext cx="4762500" cy="2943225"/>
          </a:xfrm>
          <a:prstGeom prst="rect">
            <a:avLst/>
          </a:prstGeom>
          <a:noFill/>
          <a:ln w="317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91140" name="Object 10">
            <a:hlinkClick r:id="rId5" action="ppaction://hlinkpres?slideindex=1&amp;slidetitle=没有幻灯片标题"/>
          </p:cNvPr>
          <p:cNvGraphicFramePr>
            <a:graphicFrameLocks noChangeAspect="1"/>
          </p:cNvGraphicFramePr>
          <p:nvPr/>
        </p:nvGraphicFramePr>
        <p:xfrm>
          <a:off x="2590800" y="1009650"/>
          <a:ext cx="69723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78" name="文档" r:id="rId6" imgW="6953257" imgH="571346" progId="Word.Document.8">
                  <p:embed/>
                </p:oleObj>
              </mc:Choice>
              <mc:Fallback>
                <p:oleObj name="文档" r:id="rId6" imgW="6953257" imgH="571346" progId="Word.Document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1009650"/>
                        <a:ext cx="697230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2A07180-13CC-41FC-9EA7-7029B28BC7CC}" type="datetime11">
              <a:rPr lang="zh-CN" altLang="en-US"/>
              <a:pPr>
                <a:defRPr/>
              </a:pPr>
              <a:t>16:22:13</a:t>
            </a:fld>
            <a:endParaRPr lang="en-US" altLang="zh-CN"/>
          </a:p>
        </p:txBody>
      </p:sp>
    </p:spTree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62" name="Group 2"/>
          <p:cNvGrpSpPr>
            <a:grpSpLocks/>
          </p:cNvGrpSpPr>
          <p:nvPr/>
        </p:nvGrpSpPr>
        <p:grpSpPr bwMode="auto">
          <a:xfrm>
            <a:off x="2895600" y="1981200"/>
            <a:ext cx="6400800" cy="3810000"/>
            <a:chOff x="2687" y="410"/>
            <a:chExt cx="2725" cy="2950"/>
          </a:xfrm>
        </p:grpSpPr>
        <p:sp>
          <p:nvSpPr>
            <p:cNvPr id="92166" name="Rectangle 3"/>
            <p:cNvSpPr>
              <a:spLocks noChangeArrowheads="1"/>
            </p:cNvSpPr>
            <p:nvPr/>
          </p:nvSpPr>
          <p:spPr bwMode="auto">
            <a:xfrm>
              <a:off x="2740" y="432"/>
              <a:ext cx="2640" cy="28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92167" name="Group 4"/>
            <p:cNvGrpSpPr>
              <a:grpSpLocks/>
            </p:cNvGrpSpPr>
            <p:nvPr/>
          </p:nvGrpSpPr>
          <p:grpSpPr bwMode="auto">
            <a:xfrm>
              <a:off x="2687" y="410"/>
              <a:ext cx="2725" cy="2950"/>
              <a:chOff x="2687" y="410"/>
              <a:chExt cx="2725" cy="2950"/>
            </a:xfrm>
          </p:grpSpPr>
          <p:sp>
            <p:nvSpPr>
              <p:cNvPr id="92168" name="AutoShape 5" descr="深色木质"/>
              <p:cNvSpPr>
                <a:spLocks noChangeArrowheads="1"/>
              </p:cNvSpPr>
              <p:nvPr/>
            </p:nvSpPr>
            <p:spPr bwMode="auto">
              <a:xfrm>
                <a:off x="2692" y="414"/>
                <a:ext cx="2720" cy="68"/>
              </a:xfrm>
              <a:custGeom>
                <a:avLst/>
                <a:gdLst>
                  <a:gd name="T0" fmla="*/ 340 w 21600"/>
                  <a:gd name="T1" fmla="*/ 0 h 21600"/>
                  <a:gd name="T2" fmla="*/ 171 w 21600"/>
                  <a:gd name="T3" fmla="*/ 0 h 21600"/>
                  <a:gd name="T4" fmla="*/ 3 w 21600"/>
                  <a:gd name="T5" fmla="*/ 0 h 21600"/>
                  <a:gd name="T6" fmla="*/ 17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985 w 21600"/>
                  <a:gd name="T13" fmla="*/ 1906 h 21600"/>
                  <a:gd name="T14" fmla="*/ 19615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365" y="21600"/>
                    </a:lnTo>
                    <a:lnTo>
                      <a:pt x="21235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2169" name="AutoShape 6" descr="深色木质"/>
              <p:cNvSpPr>
                <a:spLocks noChangeArrowheads="1"/>
              </p:cNvSpPr>
              <p:nvPr/>
            </p:nvSpPr>
            <p:spPr bwMode="auto">
              <a:xfrm rot="-5400000">
                <a:off x="1250" y="1850"/>
                <a:ext cx="2947" cy="68"/>
              </a:xfrm>
              <a:custGeom>
                <a:avLst/>
                <a:gdLst>
                  <a:gd name="T0" fmla="*/ 397 w 21600"/>
                  <a:gd name="T1" fmla="*/ 0 h 21600"/>
                  <a:gd name="T2" fmla="*/ 201 w 21600"/>
                  <a:gd name="T3" fmla="*/ 0 h 21600"/>
                  <a:gd name="T4" fmla="*/ 5 w 21600"/>
                  <a:gd name="T5" fmla="*/ 0 h 21600"/>
                  <a:gd name="T6" fmla="*/ 20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82 w 21600"/>
                  <a:gd name="T13" fmla="*/ 2224 h 21600"/>
                  <a:gd name="T14" fmla="*/ 19518 w 21600"/>
                  <a:gd name="T15" fmla="*/ 19376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57" y="21600"/>
                    </a:lnTo>
                    <a:lnTo>
                      <a:pt x="21043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2170" name="AutoShape 7" descr="深色木质"/>
              <p:cNvSpPr>
                <a:spLocks noChangeArrowheads="1"/>
              </p:cNvSpPr>
              <p:nvPr/>
            </p:nvSpPr>
            <p:spPr bwMode="auto">
              <a:xfrm rot="5400000">
                <a:off x="3904" y="1853"/>
                <a:ext cx="2947" cy="68"/>
              </a:xfrm>
              <a:custGeom>
                <a:avLst/>
                <a:gdLst>
                  <a:gd name="T0" fmla="*/ 397 w 21600"/>
                  <a:gd name="T1" fmla="*/ 0 h 21600"/>
                  <a:gd name="T2" fmla="*/ 201 w 21600"/>
                  <a:gd name="T3" fmla="*/ 0 h 21600"/>
                  <a:gd name="T4" fmla="*/ 5 w 21600"/>
                  <a:gd name="T5" fmla="*/ 0 h 21600"/>
                  <a:gd name="T6" fmla="*/ 20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67 w 21600"/>
                  <a:gd name="T13" fmla="*/ 1906 h 21600"/>
                  <a:gd name="T14" fmla="*/ 19533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27" y="21600"/>
                    </a:lnTo>
                    <a:lnTo>
                      <a:pt x="21073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2171" name="AutoShape 8" descr="深色木质"/>
              <p:cNvSpPr>
                <a:spLocks noChangeArrowheads="1"/>
              </p:cNvSpPr>
              <p:nvPr/>
            </p:nvSpPr>
            <p:spPr bwMode="auto">
              <a:xfrm rot="10800000">
                <a:off x="2687" y="3290"/>
                <a:ext cx="2720" cy="68"/>
              </a:xfrm>
              <a:custGeom>
                <a:avLst/>
                <a:gdLst>
                  <a:gd name="T0" fmla="*/ 339 w 21600"/>
                  <a:gd name="T1" fmla="*/ 0 h 21600"/>
                  <a:gd name="T2" fmla="*/ 171 w 21600"/>
                  <a:gd name="T3" fmla="*/ 0 h 21600"/>
                  <a:gd name="T4" fmla="*/ 4 w 21600"/>
                  <a:gd name="T5" fmla="*/ 0 h 21600"/>
                  <a:gd name="T6" fmla="*/ 17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041 w 21600"/>
                  <a:gd name="T13" fmla="*/ 1906 h 21600"/>
                  <a:gd name="T14" fmla="*/ 19559 w 21600"/>
                  <a:gd name="T15" fmla="*/ 1969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484" y="21600"/>
                    </a:lnTo>
                    <a:lnTo>
                      <a:pt x="21116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9216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2390775"/>
            <a:ext cx="4762500" cy="2943225"/>
          </a:xfrm>
          <a:prstGeom prst="rect">
            <a:avLst/>
          </a:prstGeom>
          <a:noFill/>
          <a:ln w="317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92164" name="Object 10">
            <a:hlinkClick r:id="rId5" action="ppaction://hlinkpres?slideindex=1&amp;slidetitle=没有幻灯片标题"/>
          </p:cNvPr>
          <p:cNvGraphicFramePr>
            <a:graphicFrameLocks noChangeAspect="1"/>
          </p:cNvGraphicFramePr>
          <p:nvPr/>
        </p:nvGraphicFramePr>
        <p:xfrm>
          <a:off x="2590800" y="1009650"/>
          <a:ext cx="69723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2" name="文档" r:id="rId6" imgW="6953257" imgH="571346" progId="Word.Document.8">
                  <p:embed/>
                </p:oleObj>
              </mc:Choice>
              <mc:Fallback>
                <p:oleObj name="文档" r:id="rId6" imgW="6953257" imgH="571346" progId="Word.Document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1009650"/>
                        <a:ext cx="697230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D7F92CA-2BC0-4F15-8EC3-74B9ED4CC571}" type="datetime11">
              <a:rPr lang="zh-CN" altLang="en-US"/>
              <a:pPr>
                <a:defRPr/>
              </a:pPr>
              <a:t>16:22:13</a:t>
            </a:fld>
            <a:endParaRPr lang="en-US" altLang="zh-CN"/>
          </a:p>
        </p:txBody>
      </p:sp>
    </p:spTree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D38C52A-3865-44B1-86BF-83A62B503A2F}" type="datetime11">
              <a:rPr lang="zh-CN" altLang="en-US" smtClean="0"/>
              <a:pPr>
                <a:defRPr/>
              </a:pPr>
              <a:t>16:22:12</a:t>
            </a:fld>
            <a:endParaRPr lang="en-US" altLang="zh-CN"/>
          </a:p>
        </p:txBody>
      </p:sp>
      <p:sp>
        <p:nvSpPr>
          <p:cNvPr id="11267" name="Rectangle 279"/>
          <p:cNvSpPr>
            <a:spLocks noChangeArrowheads="1"/>
          </p:cNvSpPr>
          <p:nvPr/>
        </p:nvSpPr>
        <p:spPr bwMode="auto">
          <a:xfrm>
            <a:off x="755650" y="349250"/>
            <a:ext cx="26574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ea typeface="黑体" panose="02010609060101010101" pitchFamily="49" charset="-122"/>
              </a:rPr>
              <a:t>一、罗尔定理</a:t>
            </a:r>
          </a:p>
        </p:txBody>
      </p:sp>
      <p:sp>
        <p:nvSpPr>
          <p:cNvPr id="11268" name="矩形 2"/>
          <p:cNvSpPr>
            <a:spLocks noChangeArrowheads="1"/>
          </p:cNvSpPr>
          <p:nvPr/>
        </p:nvSpPr>
        <p:spPr bwMode="auto">
          <a:xfrm>
            <a:off x="490538" y="0"/>
            <a:ext cx="2374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b="1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第一节  微分中值定理</a:t>
            </a:r>
          </a:p>
        </p:txBody>
      </p:sp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755650" y="874713"/>
            <a:ext cx="10348913" cy="1385887"/>
            <a:chOff x="739235" y="1880387"/>
            <a:chExt cx="10348764" cy="1386464"/>
          </a:xfrm>
        </p:grpSpPr>
        <p:sp>
          <p:nvSpPr>
            <p:cNvPr id="11336" name="内容占位符 2"/>
            <p:cNvSpPr txBox="1">
              <a:spLocks/>
            </p:cNvSpPr>
            <p:nvPr/>
          </p:nvSpPr>
          <p:spPr bwMode="auto">
            <a:xfrm>
              <a:off x="739235" y="1880387"/>
              <a:ext cx="10348764" cy="1386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08" tIns="60954" rIns="121908" bIns="60954"/>
            <a:lstStyle>
              <a:lvl1pPr defTabSz="608013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989013" indent="-379413" defTabSz="608013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522413" indent="-303213" defTabSz="608013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2132013" indent="-303213" defTabSz="608013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741613" indent="-303213" defTabSz="608013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3198813" indent="-303213" defTabSz="6080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3656013" indent="-303213" defTabSz="6080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4113213" indent="-303213" defTabSz="6080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4570413" indent="-303213" defTabSz="6080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zh-CN" altLang="en-US" sz="2400">
                  <a:solidFill>
                    <a:srgbClr val="000000"/>
                  </a:solidFill>
                  <a:ea typeface="微软雅黑" panose="020B0503020204020204" pitchFamily="34" charset="-122"/>
                </a:rPr>
                <a:t>                                 　如果曲线段          </a:t>
              </a:r>
              <a:r>
                <a:rPr lang="en-US" altLang="zh-CN" sz="2400">
                  <a:solidFill>
                    <a:srgbClr val="000000"/>
                  </a:solidFill>
                  <a:ea typeface="微软雅黑" panose="020B0503020204020204" pitchFamily="34" charset="-122"/>
                </a:rPr>
                <a:t>     </a:t>
              </a:r>
              <a:r>
                <a:rPr lang="zh-CN" altLang="en-US" sz="2400">
                  <a:solidFill>
                    <a:srgbClr val="000000"/>
                  </a:solidFill>
                  <a:ea typeface="微软雅黑" panose="020B0503020204020204" pitchFamily="34" charset="-122"/>
                </a:rPr>
                <a:t>（ </a:t>
              </a:r>
              <a:r>
                <a:rPr lang="en-US" altLang="zh-CN" sz="2400">
                  <a:solidFill>
                    <a:srgbClr val="000000"/>
                  </a:solidFill>
                  <a:ea typeface="微软雅黑" panose="020B0503020204020204" pitchFamily="34" charset="-122"/>
                </a:rPr>
                <a:t>            </a:t>
              </a:r>
              <a:r>
                <a:rPr lang="zh-CN" altLang="en-US" sz="2400">
                  <a:solidFill>
                    <a:srgbClr val="000000"/>
                  </a:solidFill>
                  <a:ea typeface="微软雅黑" panose="020B0503020204020204" pitchFamily="34" charset="-122"/>
                </a:rPr>
                <a:t>）是连续不断的、光滑的，且两端纵坐标相等，则该曲线段在  </a:t>
              </a:r>
              <a:r>
                <a:rPr lang="en-US" altLang="zh-CN" sz="2400">
                  <a:solidFill>
                    <a:srgbClr val="000000"/>
                  </a:solidFill>
                  <a:ea typeface="微软雅黑" panose="020B0503020204020204" pitchFamily="34" charset="-122"/>
                </a:rPr>
                <a:t>       </a:t>
              </a:r>
              <a:r>
                <a:rPr lang="zh-CN" altLang="en-US" sz="2400">
                  <a:solidFill>
                    <a:srgbClr val="000000"/>
                  </a:solidFill>
                  <a:ea typeface="微软雅黑" panose="020B0503020204020204" pitchFamily="34" charset="-122"/>
                </a:rPr>
                <a:t>上至少有一条水平切线</a:t>
              </a:r>
              <a:r>
                <a:rPr lang="en-US" altLang="zh-CN" sz="2400">
                  <a:solidFill>
                    <a:srgbClr val="000000"/>
                  </a:solidFill>
                  <a:ea typeface="微软雅黑" panose="020B0503020204020204" pitchFamily="34" charset="-122"/>
                </a:rPr>
                <a:t>.</a:t>
              </a:r>
            </a:p>
          </p:txBody>
        </p:sp>
        <p:graphicFrame>
          <p:nvGraphicFramePr>
            <p:cNvPr id="11337" name="对象 6"/>
            <p:cNvGraphicFramePr>
              <a:graphicFrameLocks noChangeAspect="1"/>
            </p:cNvGraphicFramePr>
            <p:nvPr/>
          </p:nvGraphicFramePr>
          <p:xfrm>
            <a:off x="5511592" y="1994012"/>
            <a:ext cx="1218672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80" name="Equation" r:id="rId3" imgW="609336" imgH="253890" progId="Equation.DSMT4">
                    <p:embed/>
                  </p:oleObj>
                </mc:Choice>
                <mc:Fallback>
                  <p:oleObj name="Equation" r:id="rId3" imgW="609336" imgH="253890" progId="Equation.DSMT4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11592" y="1994012"/>
                          <a:ext cx="1218672" cy="5077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338" name="对象 7"/>
            <p:cNvGraphicFramePr>
              <a:graphicFrameLocks noChangeAspect="1"/>
            </p:cNvGraphicFramePr>
            <p:nvPr/>
          </p:nvGraphicFramePr>
          <p:xfrm>
            <a:off x="7048014" y="1984394"/>
            <a:ext cx="1167894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81" name="Equation" r:id="rId5" imgW="583947" imgH="253890" progId="Equation.DSMT4">
                    <p:embed/>
                  </p:oleObj>
                </mc:Choice>
                <mc:Fallback>
                  <p:oleObj name="Equation" r:id="rId5" imgW="583947" imgH="253890" progId="Equation.DSMT4">
                    <p:embed/>
                    <p:pic>
                      <p:nvPicPr>
                        <p:cNvPr id="0" name="对象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48014" y="1984394"/>
                          <a:ext cx="1167894" cy="5077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339" name="对象 8"/>
            <p:cNvGraphicFramePr>
              <a:graphicFrameLocks noChangeAspect="1"/>
            </p:cNvGraphicFramePr>
            <p:nvPr/>
          </p:nvGraphicFramePr>
          <p:xfrm>
            <a:off x="6324595" y="2531423"/>
            <a:ext cx="852808" cy="505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82" name="Equation" r:id="rId7" imgW="341123" imgH="202147" progId="Equation.DSMT4">
                    <p:embed/>
                  </p:oleObj>
                </mc:Choice>
                <mc:Fallback>
                  <p:oleObj name="Equation" r:id="rId7" imgW="341123" imgH="202147" progId="Equation.DSMT4">
                    <p:embed/>
                    <p:pic>
                      <p:nvPicPr>
                        <p:cNvPr id="0" name="对象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24595" y="2531423"/>
                          <a:ext cx="852808" cy="5053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1035050" y="995363"/>
            <a:ext cx="29543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6080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080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080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080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080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080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080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080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080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000000"/>
                </a:solidFill>
                <a:ea typeface="微软雅黑" panose="020B0503020204020204" pitchFamily="34" charset="-122"/>
              </a:rPr>
              <a:t>罗尔定理的几何意义</a:t>
            </a:r>
            <a:endParaRPr lang="zh-CN" altLang="en-US" sz="240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755650" y="2038350"/>
            <a:ext cx="1048702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6080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080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080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080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080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080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080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080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080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solidFill>
                  <a:srgbClr val="FFC000"/>
                </a:solidFill>
                <a:ea typeface="微软雅黑" panose="020B0503020204020204" pitchFamily="34" charset="-122"/>
              </a:rPr>
              <a:t>需要指出的是，定理的三个条件是十分重要的</a:t>
            </a:r>
            <a:r>
              <a:rPr lang="en-US" altLang="zh-CN" sz="2400">
                <a:solidFill>
                  <a:srgbClr val="FFC000"/>
                </a:solidFill>
                <a:ea typeface="微软雅黑" panose="020B0503020204020204" pitchFamily="34" charset="-122"/>
              </a:rPr>
              <a:t>. </a:t>
            </a:r>
            <a:r>
              <a:rPr lang="zh-CN" altLang="en-US" sz="2400">
                <a:solidFill>
                  <a:srgbClr val="FFC000"/>
                </a:solidFill>
                <a:ea typeface="微软雅黑" panose="020B0503020204020204" pitchFamily="34" charset="-122"/>
              </a:rPr>
              <a:t>如果某一个条件不满足，定理的结论就可能不成立</a:t>
            </a:r>
            <a:r>
              <a:rPr lang="en-US" altLang="zh-CN" sz="2400">
                <a:solidFill>
                  <a:srgbClr val="FFC000"/>
                </a:solidFill>
                <a:ea typeface="微软雅黑" panose="020B0503020204020204" pitchFamily="34" charset="-122"/>
              </a:rPr>
              <a:t>.</a:t>
            </a:r>
            <a:endParaRPr lang="zh-CN" altLang="en-US" sz="2400">
              <a:solidFill>
                <a:srgbClr val="FFC000"/>
              </a:solidFill>
              <a:ea typeface="微软雅黑" panose="020B0503020204020204" pitchFamily="34" charset="-122"/>
            </a:endParaRPr>
          </a:p>
        </p:txBody>
      </p:sp>
      <p:sp>
        <p:nvSpPr>
          <p:cNvPr id="13" name="Line 281"/>
          <p:cNvSpPr>
            <a:spLocks noChangeShapeType="1"/>
          </p:cNvSpPr>
          <p:nvPr/>
        </p:nvSpPr>
        <p:spPr bwMode="auto">
          <a:xfrm>
            <a:off x="8523288" y="3730625"/>
            <a:ext cx="2590800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282"/>
          <p:cNvSpPr>
            <a:spLocks noChangeShapeType="1"/>
          </p:cNvSpPr>
          <p:nvPr/>
        </p:nvSpPr>
        <p:spPr bwMode="auto">
          <a:xfrm>
            <a:off x="8866188" y="3235325"/>
            <a:ext cx="8382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Line 283"/>
          <p:cNvSpPr>
            <a:spLocks noChangeShapeType="1"/>
          </p:cNvSpPr>
          <p:nvPr/>
        </p:nvSpPr>
        <p:spPr bwMode="auto">
          <a:xfrm>
            <a:off x="10104438" y="4016375"/>
            <a:ext cx="8382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6" name="Group 284"/>
          <p:cNvGrpSpPr>
            <a:grpSpLocks/>
          </p:cNvGrpSpPr>
          <p:nvPr/>
        </p:nvGrpSpPr>
        <p:grpSpPr bwMode="auto">
          <a:xfrm>
            <a:off x="8440738" y="3692525"/>
            <a:ext cx="2760662" cy="1344613"/>
            <a:chOff x="3020" y="1152"/>
            <a:chExt cx="1739" cy="847"/>
          </a:xfrm>
        </p:grpSpPr>
        <p:sp>
          <p:nvSpPr>
            <p:cNvPr id="11331" name="Line 285"/>
            <p:cNvSpPr>
              <a:spLocks noChangeShapeType="1"/>
            </p:cNvSpPr>
            <p:nvPr/>
          </p:nvSpPr>
          <p:spPr bwMode="auto">
            <a:xfrm>
              <a:off x="4692" y="1152"/>
              <a:ext cx="0" cy="62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1332" name="Group 286"/>
            <p:cNvGrpSpPr>
              <a:grpSpLocks/>
            </p:cNvGrpSpPr>
            <p:nvPr/>
          </p:nvGrpSpPr>
          <p:grpSpPr bwMode="auto">
            <a:xfrm>
              <a:off x="3020" y="1152"/>
              <a:ext cx="144" cy="823"/>
              <a:chOff x="3020" y="1152"/>
              <a:chExt cx="144" cy="823"/>
            </a:xfrm>
          </p:grpSpPr>
          <p:sp>
            <p:nvSpPr>
              <p:cNvPr id="11334" name="Line 287"/>
              <p:cNvSpPr>
                <a:spLocks noChangeShapeType="1"/>
              </p:cNvSpPr>
              <p:nvPr/>
            </p:nvSpPr>
            <p:spPr bwMode="auto">
              <a:xfrm>
                <a:off x="3072" y="1152"/>
                <a:ext cx="0" cy="62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1335" name="Object 288"/>
              <p:cNvGraphicFramePr>
                <a:graphicFrameLocks noChangeAspect="1"/>
              </p:cNvGraphicFramePr>
              <p:nvPr/>
            </p:nvGraphicFramePr>
            <p:xfrm>
              <a:off x="3020" y="1824"/>
              <a:ext cx="144" cy="15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183" name="公式" r:id="rId9" imgW="228600" imgH="241300" progId="Equation.3">
                      <p:embed/>
                    </p:oleObj>
                  </mc:Choice>
                  <mc:Fallback>
                    <p:oleObj name="公式" r:id="rId9" imgW="228600" imgH="241300" progId="Equation.3">
                      <p:embed/>
                      <p:pic>
                        <p:nvPicPr>
                          <p:cNvPr id="0" name="Object 28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20" y="1824"/>
                            <a:ext cx="144" cy="15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1333" name="Object 289"/>
            <p:cNvGraphicFramePr>
              <a:graphicFrameLocks noChangeAspect="1"/>
            </p:cNvGraphicFramePr>
            <p:nvPr/>
          </p:nvGraphicFramePr>
          <p:xfrm>
            <a:off x="4624" y="1800"/>
            <a:ext cx="135" cy="1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84" name="公式" r:id="rId11" imgW="215619" imgH="317087" progId="Equation.3">
                    <p:embed/>
                  </p:oleObj>
                </mc:Choice>
                <mc:Fallback>
                  <p:oleObj name="公式" r:id="rId11" imgW="215619" imgH="317087" progId="Equation.3">
                    <p:embed/>
                    <p:pic>
                      <p:nvPicPr>
                        <p:cNvPr id="0" name="Object 28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24" y="1800"/>
                          <a:ext cx="135" cy="1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" name="Group 290"/>
          <p:cNvGrpSpPr>
            <a:grpSpLocks/>
          </p:cNvGrpSpPr>
          <p:nvPr/>
        </p:nvGrpSpPr>
        <p:grpSpPr bwMode="auto">
          <a:xfrm>
            <a:off x="9148763" y="3235325"/>
            <a:ext cx="269875" cy="1828800"/>
            <a:chOff x="3478" y="864"/>
            <a:chExt cx="170" cy="1152"/>
          </a:xfrm>
        </p:grpSpPr>
        <p:sp>
          <p:nvSpPr>
            <p:cNvPr id="11329" name="Line 291"/>
            <p:cNvSpPr>
              <a:spLocks noChangeShapeType="1"/>
            </p:cNvSpPr>
            <p:nvPr/>
          </p:nvSpPr>
          <p:spPr bwMode="auto">
            <a:xfrm>
              <a:off x="3552" y="864"/>
              <a:ext cx="0" cy="912"/>
            </a:xfrm>
            <a:prstGeom prst="line">
              <a:avLst/>
            </a:prstGeom>
            <a:noFill/>
            <a:ln w="25400">
              <a:solidFill>
                <a:srgbClr val="0066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1330" name="Object 292"/>
            <p:cNvGraphicFramePr>
              <a:graphicFrameLocks noChangeAspect="1"/>
            </p:cNvGraphicFramePr>
            <p:nvPr/>
          </p:nvGraphicFramePr>
          <p:xfrm>
            <a:off x="3478" y="1800"/>
            <a:ext cx="170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85" name="公式" r:id="rId13" imgW="314401" imgH="400011" progId="Equation.3">
                    <p:embed/>
                  </p:oleObj>
                </mc:Choice>
                <mc:Fallback>
                  <p:oleObj name="公式" r:id="rId13" imgW="314401" imgH="400011" progId="Equation.3">
                    <p:embed/>
                    <p:pic>
                      <p:nvPicPr>
                        <p:cNvPr id="0" name="Object 29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78" y="1800"/>
                          <a:ext cx="170" cy="2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293"/>
          <p:cNvGrpSpPr>
            <a:grpSpLocks/>
          </p:cNvGrpSpPr>
          <p:nvPr/>
        </p:nvGrpSpPr>
        <p:grpSpPr bwMode="auto">
          <a:xfrm>
            <a:off x="10434638" y="3997325"/>
            <a:ext cx="279400" cy="1066800"/>
            <a:chOff x="4288" y="1344"/>
            <a:chExt cx="176" cy="672"/>
          </a:xfrm>
        </p:grpSpPr>
        <p:sp>
          <p:nvSpPr>
            <p:cNvPr id="11327" name="Line 294"/>
            <p:cNvSpPr>
              <a:spLocks noChangeShapeType="1"/>
            </p:cNvSpPr>
            <p:nvPr/>
          </p:nvSpPr>
          <p:spPr bwMode="auto">
            <a:xfrm>
              <a:off x="4368" y="1344"/>
              <a:ext cx="0" cy="432"/>
            </a:xfrm>
            <a:prstGeom prst="line">
              <a:avLst/>
            </a:prstGeom>
            <a:noFill/>
            <a:ln w="25400">
              <a:solidFill>
                <a:srgbClr val="0066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1328" name="Object 295"/>
            <p:cNvGraphicFramePr>
              <a:graphicFrameLocks noChangeAspect="1"/>
            </p:cNvGraphicFramePr>
            <p:nvPr/>
          </p:nvGraphicFramePr>
          <p:xfrm>
            <a:off x="4288" y="1800"/>
            <a:ext cx="176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86" name="公式" r:id="rId15" imgW="323770" imgH="400011" progId="Equation.3">
                    <p:embed/>
                  </p:oleObj>
                </mc:Choice>
                <mc:Fallback>
                  <p:oleObj name="公式" r:id="rId15" imgW="323770" imgH="400011" progId="Equation.3">
                    <p:embed/>
                    <p:pic>
                      <p:nvPicPr>
                        <p:cNvPr id="0" name="Object 29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88" y="1800"/>
                          <a:ext cx="176" cy="2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8" name="Group 296"/>
          <p:cNvGrpSpPr>
            <a:grpSpLocks/>
          </p:cNvGrpSpPr>
          <p:nvPr/>
        </p:nvGrpSpPr>
        <p:grpSpPr bwMode="auto">
          <a:xfrm>
            <a:off x="7894638" y="2625725"/>
            <a:ext cx="3962400" cy="2438400"/>
            <a:chOff x="2688" y="480"/>
            <a:chExt cx="2496" cy="1536"/>
          </a:xfrm>
        </p:grpSpPr>
        <p:graphicFrame>
          <p:nvGraphicFramePr>
            <p:cNvPr id="11317" name="Object 297"/>
            <p:cNvGraphicFramePr>
              <a:graphicFrameLocks noChangeAspect="1"/>
            </p:cNvGraphicFramePr>
            <p:nvPr/>
          </p:nvGraphicFramePr>
          <p:xfrm>
            <a:off x="4992" y="1824"/>
            <a:ext cx="159" cy="1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87" name="公式" r:id="rId17" imgW="253890" imgH="241195" progId="Equation.3">
                    <p:embed/>
                  </p:oleObj>
                </mc:Choice>
                <mc:Fallback>
                  <p:oleObj name="公式" r:id="rId17" imgW="253890" imgH="241195" progId="Equation.3">
                    <p:embed/>
                    <p:pic>
                      <p:nvPicPr>
                        <p:cNvPr id="0" name="Object 29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92" y="1824"/>
                          <a:ext cx="159" cy="1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318" name="Object 298"/>
            <p:cNvGraphicFramePr>
              <a:graphicFrameLocks noChangeAspect="1"/>
            </p:cNvGraphicFramePr>
            <p:nvPr/>
          </p:nvGraphicFramePr>
          <p:xfrm>
            <a:off x="2688" y="504"/>
            <a:ext cx="159" cy="1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88" name="公式" r:id="rId19" imgW="253780" imgH="317225" progId="Equation.3">
                    <p:embed/>
                  </p:oleObj>
                </mc:Choice>
                <mc:Fallback>
                  <p:oleObj name="公式" r:id="rId19" imgW="253780" imgH="317225" progId="Equation.3">
                    <p:embed/>
                    <p:pic>
                      <p:nvPicPr>
                        <p:cNvPr id="0" name="Object 29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8" y="504"/>
                          <a:ext cx="159" cy="1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1319" name="Group 299"/>
            <p:cNvGrpSpPr>
              <a:grpSpLocks/>
            </p:cNvGrpSpPr>
            <p:nvPr/>
          </p:nvGrpSpPr>
          <p:grpSpPr bwMode="auto">
            <a:xfrm>
              <a:off x="2688" y="480"/>
              <a:ext cx="2496" cy="1536"/>
              <a:chOff x="2688" y="480"/>
              <a:chExt cx="2496" cy="1536"/>
            </a:xfrm>
          </p:grpSpPr>
          <p:grpSp>
            <p:nvGrpSpPr>
              <p:cNvPr id="11320" name="Group 300"/>
              <p:cNvGrpSpPr>
                <a:grpSpLocks/>
              </p:cNvGrpSpPr>
              <p:nvPr/>
            </p:nvGrpSpPr>
            <p:grpSpPr bwMode="auto">
              <a:xfrm>
                <a:off x="3072" y="864"/>
                <a:ext cx="1638" cy="528"/>
                <a:chOff x="3072" y="2640"/>
                <a:chExt cx="1638" cy="528"/>
              </a:xfrm>
            </p:grpSpPr>
            <p:sp>
              <p:nvSpPr>
                <p:cNvPr id="11325" name="Arc 301"/>
                <p:cNvSpPr>
                  <a:spLocks/>
                </p:cNvSpPr>
                <p:nvPr/>
              </p:nvSpPr>
              <p:spPr bwMode="auto">
                <a:xfrm flipV="1">
                  <a:off x="3072" y="2640"/>
                  <a:ext cx="1008" cy="528"/>
                </a:xfrm>
                <a:custGeom>
                  <a:avLst/>
                  <a:gdLst>
                    <a:gd name="T0" fmla="*/ 25 w 40403"/>
                    <a:gd name="T1" fmla="*/ 4 h 21600"/>
                    <a:gd name="T2" fmla="*/ 0 w 40403"/>
                    <a:gd name="T3" fmla="*/ 5 h 21600"/>
                    <a:gd name="T4" fmla="*/ 13 w 40403"/>
                    <a:gd name="T5" fmla="*/ 0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40403" h="21600" fill="none" extrusionOk="0">
                      <a:moveTo>
                        <a:pt x="40403" y="7486"/>
                      </a:moveTo>
                      <a:cubicBezTo>
                        <a:pt x="37269" y="15967"/>
                        <a:pt x="29184" y="21599"/>
                        <a:pt x="20142" y="21599"/>
                      </a:cubicBezTo>
                      <a:cubicBezTo>
                        <a:pt x="11223" y="21599"/>
                        <a:pt x="3221" y="16118"/>
                        <a:pt x="0" y="7801"/>
                      </a:cubicBezTo>
                    </a:path>
                    <a:path w="40403" h="21600" stroke="0" extrusionOk="0">
                      <a:moveTo>
                        <a:pt x="40403" y="7486"/>
                      </a:moveTo>
                      <a:cubicBezTo>
                        <a:pt x="37269" y="15967"/>
                        <a:pt x="29184" y="21599"/>
                        <a:pt x="20142" y="21599"/>
                      </a:cubicBezTo>
                      <a:cubicBezTo>
                        <a:pt x="11223" y="21599"/>
                        <a:pt x="3221" y="16118"/>
                        <a:pt x="0" y="7801"/>
                      </a:cubicBezTo>
                      <a:lnTo>
                        <a:pt x="20142" y="0"/>
                      </a:lnTo>
                      <a:lnTo>
                        <a:pt x="40403" y="7486"/>
                      </a:lnTo>
                      <a:close/>
                    </a:path>
                  </a:pathLst>
                </a:custGeom>
                <a:noFill/>
                <a:ln w="31750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326" name="Arc 302"/>
                <p:cNvSpPr>
                  <a:spLocks/>
                </p:cNvSpPr>
                <p:nvPr/>
              </p:nvSpPr>
              <p:spPr bwMode="auto">
                <a:xfrm flipH="1">
                  <a:off x="4082" y="2796"/>
                  <a:ext cx="628" cy="337"/>
                </a:xfrm>
                <a:custGeom>
                  <a:avLst/>
                  <a:gdLst>
                    <a:gd name="T0" fmla="*/ 11 w 37291"/>
                    <a:gd name="T1" fmla="*/ 3 h 21600"/>
                    <a:gd name="T2" fmla="*/ 0 w 37291"/>
                    <a:gd name="T3" fmla="*/ 2 h 21600"/>
                    <a:gd name="T4" fmla="*/ 6 w 37291"/>
                    <a:gd name="T5" fmla="*/ 0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7291" h="21600" fill="none" extrusionOk="0">
                      <a:moveTo>
                        <a:pt x="37291" y="12304"/>
                      </a:moveTo>
                      <a:cubicBezTo>
                        <a:pt x="33255" y="18126"/>
                        <a:pt x="26622" y="21599"/>
                        <a:pt x="19538" y="21599"/>
                      </a:cubicBezTo>
                      <a:cubicBezTo>
                        <a:pt x="11176" y="21599"/>
                        <a:pt x="3565" y="16774"/>
                        <a:pt x="0" y="9210"/>
                      </a:cubicBezTo>
                    </a:path>
                    <a:path w="37291" h="21600" stroke="0" extrusionOk="0">
                      <a:moveTo>
                        <a:pt x="37291" y="12304"/>
                      </a:moveTo>
                      <a:cubicBezTo>
                        <a:pt x="33255" y="18126"/>
                        <a:pt x="26622" y="21599"/>
                        <a:pt x="19538" y="21599"/>
                      </a:cubicBezTo>
                      <a:cubicBezTo>
                        <a:pt x="11176" y="21599"/>
                        <a:pt x="3565" y="16774"/>
                        <a:pt x="0" y="9210"/>
                      </a:cubicBezTo>
                      <a:lnTo>
                        <a:pt x="19538" y="0"/>
                      </a:lnTo>
                      <a:lnTo>
                        <a:pt x="37291" y="12304"/>
                      </a:lnTo>
                      <a:close/>
                    </a:path>
                  </a:pathLst>
                </a:custGeom>
                <a:noFill/>
                <a:ln w="31750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1321" name="Line 303"/>
              <p:cNvSpPr>
                <a:spLocks noChangeShapeType="1"/>
              </p:cNvSpPr>
              <p:nvPr/>
            </p:nvSpPr>
            <p:spPr bwMode="auto">
              <a:xfrm>
                <a:off x="2688" y="1776"/>
                <a:ext cx="24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22" name="Line 304"/>
              <p:cNvSpPr>
                <a:spLocks noChangeShapeType="1"/>
              </p:cNvSpPr>
              <p:nvPr/>
            </p:nvSpPr>
            <p:spPr bwMode="auto">
              <a:xfrm flipV="1">
                <a:off x="2880" y="480"/>
                <a:ext cx="0" cy="153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1323" name="Object 305"/>
              <p:cNvGraphicFramePr>
                <a:graphicFrameLocks noChangeAspect="1"/>
              </p:cNvGraphicFramePr>
              <p:nvPr/>
            </p:nvGraphicFramePr>
            <p:xfrm>
              <a:off x="2700" y="1824"/>
              <a:ext cx="135" cy="15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189" name="公式" r:id="rId21" imgW="215713" imgH="241091" progId="Equation.3">
                      <p:embed/>
                    </p:oleObj>
                  </mc:Choice>
                  <mc:Fallback>
                    <p:oleObj name="公式" r:id="rId21" imgW="215713" imgH="241091" progId="Equation.3">
                      <p:embed/>
                      <p:pic>
                        <p:nvPicPr>
                          <p:cNvPr id="0" name="Object 30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00" y="1824"/>
                            <a:ext cx="135" cy="15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324" name="Object 306"/>
              <p:cNvGraphicFramePr>
                <a:graphicFrameLocks noChangeAspect="1"/>
              </p:cNvGraphicFramePr>
              <p:nvPr/>
            </p:nvGraphicFramePr>
            <p:xfrm>
              <a:off x="4080" y="883"/>
              <a:ext cx="624" cy="1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190" name="公式" r:id="rId23" imgW="1358310" imgH="393529" progId="Equation.3">
                      <p:embed/>
                    </p:oleObj>
                  </mc:Choice>
                  <mc:Fallback>
                    <p:oleObj name="公式" r:id="rId23" imgW="1358310" imgH="393529" progId="Equation.3">
                      <p:embed/>
                      <p:pic>
                        <p:nvPicPr>
                          <p:cNvPr id="0" name="Object 30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80" y="883"/>
                            <a:ext cx="624" cy="18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39" name="Object 308"/>
          <p:cNvGraphicFramePr>
            <a:graphicFrameLocks noChangeAspect="1"/>
          </p:cNvGraphicFramePr>
          <p:nvPr/>
        </p:nvGraphicFramePr>
        <p:xfrm>
          <a:off x="9190038" y="2930525"/>
          <a:ext cx="219075" cy="23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1" name="公式" r:id="rId25" imgW="291847" imgH="317225" progId="Equation.3">
                  <p:embed/>
                </p:oleObj>
              </mc:Choice>
              <mc:Fallback>
                <p:oleObj name="公式" r:id="rId25" imgW="291847" imgH="317225" progId="Equation.3">
                  <p:embed/>
                  <p:pic>
                    <p:nvPicPr>
                      <p:cNvPr id="0" name="Object 3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90038" y="2930525"/>
                        <a:ext cx="219075" cy="238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72"/>
          <p:cNvGraphicFramePr>
            <a:graphicFrameLocks noChangeAspect="1"/>
          </p:cNvGraphicFramePr>
          <p:nvPr/>
        </p:nvGraphicFramePr>
        <p:xfrm>
          <a:off x="1916113" y="3273425"/>
          <a:ext cx="316230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2" name="Equation" r:id="rId27" imgW="3143315" imgH="981088" progId="Equation.3">
                  <p:embed/>
                </p:oleObj>
              </mc:Choice>
              <mc:Fallback>
                <p:oleObj name="Equation" r:id="rId27" imgW="3143315" imgH="981088" progId="Equation.3">
                  <p:embed/>
                  <p:pic>
                    <p:nvPicPr>
                      <p:cNvPr id="0" name="Object 3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6113" y="3273425"/>
                        <a:ext cx="3162300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1" name="Group 373"/>
          <p:cNvGrpSpPr>
            <a:grpSpLocks/>
          </p:cNvGrpSpPr>
          <p:nvPr/>
        </p:nvGrpSpPr>
        <p:grpSpPr bwMode="auto">
          <a:xfrm>
            <a:off x="5089525" y="3136900"/>
            <a:ext cx="1795463" cy="1374775"/>
            <a:chOff x="469" y="2670"/>
            <a:chExt cx="1213" cy="930"/>
          </a:xfrm>
        </p:grpSpPr>
        <p:sp>
          <p:nvSpPr>
            <p:cNvPr id="11306" name="Line 374"/>
            <p:cNvSpPr>
              <a:spLocks noChangeShapeType="1"/>
            </p:cNvSpPr>
            <p:nvPr/>
          </p:nvSpPr>
          <p:spPr bwMode="auto">
            <a:xfrm flipV="1">
              <a:off x="720" y="2880"/>
              <a:ext cx="480" cy="48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1307" name="Group 375"/>
            <p:cNvGrpSpPr>
              <a:grpSpLocks/>
            </p:cNvGrpSpPr>
            <p:nvPr/>
          </p:nvGrpSpPr>
          <p:grpSpPr bwMode="auto">
            <a:xfrm>
              <a:off x="469" y="2670"/>
              <a:ext cx="1213" cy="930"/>
              <a:chOff x="469" y="2670"/>
              <a:chExt cx="1213" cy="930"/>
            </a:xfrm>
          </p:grpSpPr>
          <p:sp>
            <p:nvSpPr>
              <p:cNvPr id="11309" name="Line 376"/>
              <p:cNvSpPr>
                <a:spLocks noChangeShapeType="1"/>
              </p:cNvSpPr>
              <p:nvPr/>
            </p:nvSpPr>
            <p:spPr bwMode="auto">
              <a:xfrm>
                <a:off x="720" y="3360"/>
                <a:ext cx="9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10" name="Line 377"/>
              <p:cNvSpPr>
                <a:spLocks noChangeShapeType="1"/>
              </p:cNvSpPr>
              <p:nvPr/>
            </p:nvSpPr>
            <p:spPr bwMode="auto">
              <a:xfrm flipV="1">
                <a:off x="720" y="2736"/>
                <a:ext cx="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11" name="Line 378"/>
              <p:cNvSpPr>
                <a:spLocks noChangeShapeType="1"/>
              </p:cNvSpPr>
              <p:nvPr/>
            </p:nvSpPr>
            <p:spPr bwMode="auto">
              <a:xfrm>
                <a:off x="1222" y="2880"/>
                <a:ext cx="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1312" name="Object 379"/>
              <p:cNvGraphicFramePr>
                <a:graphicFrameLocks noChangeAspect="1"/>
              </p:cNvGraphicFramePr>
              <p:nvPr/>
            </p:nvGraphicFramePr>
            <p:xfrm>
              <a:off x="1488" y="3384"/>
              <a:ext cx="194" cy="2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193" name="Equation" r:id="rId29" imgW="104800" imgH="123722" progId="Equation.3">
                      <p:embed/>
                    </p:oleObj>
                  </mc:Choice>
                  <mc:Fallback>
                    <p:oleObj name="Equation" r:id="rId29" imgW="104800" imgH="123722" progId="Equation.3">
                      <p:embed/>
                      <p:pic>
                        <p:nvPicPr>
                          <p:cNvPr id="0" name="Object 37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488" y="3384"/>
                            <a:ext cx="194" cy="21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313" name="Object 380"/>
              <p:cNvGraphicFramePr>
                <a:graphicFrameLocks noChangeAspect="1"/>
              </p:cNvGraphicFramePr>
              <p:nvPr/>
            </p:nvGraphicFramePr>
            <p:xfrm>
              <a:off x="1185" y="3375"/>
              <a:ext cx="111" cy="20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194" name="Equation" r:id="rId31" imgW="66628" imgH="142836" progId="Equation.3">
                      <p:embed/>
                    </p:oleObj>
                  </mc:Choice>
                  <mc:Fallback>
                    <p:oleObj name="Equation" r:id="rId31" imgW="66628" imgH="142836" progId="Equation.3">
                      <p:embed/>
                      <p:pic>
                        <p:nvPicPr>
                          <p:cNvPr id="0" name="Object 38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85" y="3375"/>
                            <a:ext cx="111" cy="20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314" name="Object 381"/>
              <p:cNvGraphicFramePr>
                <a:graphicFrameLocks noChangeAspect="1"/>
              </p:cNvGraphicFramePr>
              <p:nvPr/>
            </p:nvGraphicFramePr>
            <p:xfrm>
              <a:off x="469" y="2670"/>
              <a:ext cx="216" cy="25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195" name="Equation" r:id="rId33" imgW="123886" imgH="142836" progId="Equation.3">
                      <p:embed/>
                    </p:oleObj>
                  </mc:Choice>
                  <mc:Fallback>
                    <p:oleObj name="Equation" r:id="rId33" imgW="123886" imgH="142836" progId="Equation.3">
                      <p:embed/>
                      <p:pic>
                        <p:nvPicPr>
                          <p:cNvPr id="0" name="Object 3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9" y="2670"/>
                            <a:ext cx="216" cy="25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315" name="Object 382"/>
              <p:cNvGraphicFramePr>
                <a:graphicFrameLocks noChangeAspect="1"/>
              </p:cNvGraphicFramePr>
              <p:nvPr/>
            </p:nvGraphicFramePr>
            <p:xfrm>
              <a:off x="576" y="3360"/>
              <a:ext cx="194" cy="2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196" name="Equation" r:id="rId35" imgW="104800" imgH="123722" progId="Equation.3">
                      <p:embed/>
                    </p:oleObj>
                  </mc:Choice>
                  <mc:Fallback>
                    <p:oleObj name="Equation" r:id="rId35" imgW="104800" imgH="123722" progId="Equation.3">
                      <p:embed/>
                      <p:pic>
                        <p:nvPicPr>
                          <p:cNvPr id="0" name="Object 38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76" y="3360"/>
                            <a:ext cx="194" cy="21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1316" name="Oval 383"/>
              <p:cNvSpPr>
                <a:spLocks noChangeArrowheads="1"/>
              </p:cNvSpPr>
              <p:nvPr/>
            </p:nvSpPr>
            <p:spPr bwMode="auto">
              <a:xfrm>
                <a:off x="1208" y="3342"/>
                <a:ext cx="34" cy="3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11308" name="Oval 384"/>
            <p:cNvSpPr>
              <a:spLocks noChangeArrowheads="1"/>
            </p:cNvSpPr>
            <p:nvPr/>
          </p:nvSpPr>
          <p:spPr bwMode="auto">
            <a:xfrm>
              <a:off x="1200" y="2846"/>
              <a:ext cx="34" cy="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aphicFrame>
        <p:nvGraphicFramePr>
          <p:cNvPr id="53" name="Object 386"/>
          <p:cNvGraphicFramePr>
            <a:graphicFrameLocks noChangeAspect="1"/>
          </p:cNvGraphicFramePr>
          <p:nvPr/>
        </p:nvGraphicFramePr>
        <p:xfrm>
          <a:off x="1914525" y="4432300"/>
          <a:ext cx="14097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7" name="Equation" r:id="rId37" imgW="1390513" imgH="895247" progId="Equation.3">
                  <p:embed/>
                </p:oleObj>
              </mc:Choice>
              <mc:Fallback>
                <p:oleObj name="Equation" r:id="rId37" imgW="1390513" imgH="895247" progId="Equation.3">
                  <p:embed/>
                  <p:pic>
                    <p:nvPicPr>
                      <p:cNvPr id="0" name="Object 3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4525" y="4432300"/>
                        <a:ext cx="14097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387"/>
          <p:cNvGraphicFramePr>
            <a:graphicFrameLocks noChangeAspect="1"/>
          </p:cNvGraphicFramePr>
          <p:nvPr/>
        </p:nvGraphicFramePr>
        <p:xfrm>
          <a:off x="1971675" y="5613400"/>
          <a:ext cx="12954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8" name="Equation" r:id="rId39" imgW="1276343" imgH="828521" progId="Equation.3">
                  <p:embed/>
                </p:oleObj>
              </mc:Choice>
              <mc:Fallback>
                <p:oleObj name="Equation" r:id="rId39" imgW="1276343" imgH="828521" progId="Equation.3">
                  <p:embed/>
                  <p:pic>
                    <p:nvPicPr>
                      <p:cNvPr id="0" name="Object 3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1675" y="5613400"/>
                        <a:ext cx="12954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Group 388"/>
          <p:cNvGrpSpPr>
            <a:grpSpLocks/>
          </p:cNvGrpSpPr>
          <p:nvPr/>
        </p:nvGrpSpPr>
        <p:grpSpPr bwMode="auto">
          <a:xfrm>
            <a:off x="3343275" y="4175125"/>
            <a:ext cx="2354263" cy="1374775"/>
            <a:chOff x="2248" y="2652"/>
            <a:chExt cx="1592" cy="930"/>
          </a:xfrm>
        </p:grpSpPr>
        <p:sp>
          <p:nvSpPr>
            <p:cNvPr id="11295" name="Line 389"/>
            <p:cNvSpPr>
              <a:spLocks noChangeShapeType="1"/>
            </p:cNvSpPr>
            <p:nvPr/>
          </p:nvSpPr>
          <p:spPr bwMode="auto">
            <a:xfrm flipV="1">
              <a:off x="2248" y="3342"/>
              <a:ext cx="15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96" name="Line 390"/>
            <p:cNvSpPr>
              <a:spLocks noChangeShapeType="1"/>
            </p:cNvSpPr>
            <p:nvPr/>
          </p:nvSpPr>
          <p:spPr bwMode="auto">
            <a:xfrm flipV="1">
              <a:off x="3022" y="2718"/>
              <a:ext cx="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97" name="Line 391"/>
            <p:cNvSpPr>
              <a:spLocks noChangeShapeType="1"/>
            </p:cNvSpPr>
            <p:nvPr/>
          </p:nvSpPr>
          <p:spPr bwMode="auto">
            <a:xfrm flipV="1">
              <a:off x="3022" y="2856"/>
              <a:ext cx="480" cy="48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98" name="Line 392"/>
            <p:cNvSpPr>
              <a:spLocks noChangeShapeType="1"/>
            </p:cNvSpPr>
            <p:nvPr/>
          </p:nvSpPr>
          <p:spPr bwMode="auto">
            <a:xfrm>
              <a:off x="3502" y="2862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1299" name="Object 393"/>
            <p:cNvGraphicFramePr>
              <a:graphicFrameLocks noChangeAspect="1"/>
            </p:cNvGraphicFramePr>
            <p:nvPr/>
          </p:nvGraphicFramePr>
          <p:xfrm>
            <a:off x="3646" y="3366"/>
            <a:ext cx="194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99" name="公式" r:id="rId41" imgW="104800" imgH="123722" progId="Equation.3">
                    <p:embed/>
                  </p:oleObj>
                </mc:Choice>
                <mc:Fallback>
                  <p:oleObj name="公式" r:id="rId41" imgW="104800" imgH="123722" progId="Equation.3">
                    <p:embed/>
                    <p:pic>
                      <p:nvPicPr>
                        <p:cNvPr id="0" name="Object 39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6" y="3366"/>
                          <a:ext cx="194" cy="2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300" name="Object 394"/>
            <p:cNvGraphicFramePr>
              <a:graphicFrameLocks noChangeAspect="1"/>
            </p:cNvGraphicFramePr>
            <p:nvPr/>
          </p:nvGraphicFramePr>
          <p:xfrm>
            <a:off x="3454" y="3324"/>
            <a:ext cx="111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00" name="公式" r:id="rId43" imgW="66628" imgH="142836" progId="Equation.3">
                    <p:embed/>
                  </p:oleObj>
                </mc:Choice>
                <mc:Fallback>
                  <p:oleObj name="公式" r:id="rId43" imgW="66628" imgH="142836" progId="Equation.3">
                    <p:embed/>
                    <p:pic>
                      <p:nvPicPr>
                        <p:cNvPr id="0" name="Object 39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4" y="3324"/>
                          <a:ext cx="111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301" name="Object 395"/>
            <p:cNvGraphicFramePr>
              <a:graphicFrameLocks noChangeAspect="1"/>
            </p:cNvGraphicFramePr>
            <p:nvPr/>
          </p:nvGraphicFramePr>
          <p:xfrm>
            <a:off x="2830" y="2652"/>
            <a:ext cx="216" cy="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01" name="公式" r:id="rId45" imgW="123886" imgH="142836" progId="Equation.3">
                    <p:embed/>
                  </p:oleObj>
                </mc:Choice>
                <mc:Fallback>
                  <p:oleObj name="公式" r:id="rId45" imgW="123886" imgH="142836" progId="Equation.3">
                    <p:embed/>
                    <p:pic>
                      <p:nvPicPr>
                        <p:cNvPr id="0" name="Object 39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0" y="2652"/>
                          <a:ext cx="216" cy="2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302" name="Object 396"/>
            <p:cNvGraphicFramePr>
              <a:graphicFrameLocks noChangeAspect="1"/>
            </p:cNvGraphicFramePr>
            <p:nvPr/>
          </p:nvGraphicFramePr>
          <p:xfrm>
            <a:off x="2924" y="3342"/>
            <a:ext cx="194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02" name="公式" r:id="rId47" imgW="104800" imgH="123722" progId="Equation.3">
                    <p:embed/>
                  </p:oleObj>
                </mc:Choice>
                <mc:Fallback>
                  <p:oleObj name="公式" r:id="rId47" imgW="104800" imgH="123722" progId="Equation.3">
                    <p:embed/>
                    <p:pic>
                      <p:nvPicPr>
                        <p:cNvPr id="0" name="Object 39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4" y="3342"/>
                          <a:ext cx="194" cy="2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303" name="Line 397"/>
            <p:cNvSpPr>
              <a:spLocks noChangeShapeType="1"/>
            </p:cNvSpPr>
            <p:nvPr/>
          </p:nvSpPr>
          <p:spPr bwMode="auto">
            <a:xfrm rot="5400000" flipV="1">
              <a:off x="2542" y="2862"/>
              <a:ext cx="480" cy="48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04" name="Line 398"/>
            <p:cNvSpPr>
              <a:spLocks noChangeShapeType="1"/>
            </p:cNvSpPr>
            <p:nvPr/>
          </p:nvSpPr>
          <p:spPr bwMode="auto">
            <a:xfrm>
              <a:off x="2542" y="2844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1305" name="Object 399"/>
            <p:cNvGraphicFramePr>
              <a:graphicFrameLocks noChangeAspect="1"/>
            </p:cNvGraphicFramePr>
            <p:nvPr/>
          </p:nvGraphicFramePr>
          <p:xfrm>
            <a:off x="2421" y="3324"/>
            <a:ext cx="257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03" name="公式" r:id="rId49" imgW="181145" imgH="142836" progId="Equation.3">
                    <p:embed/>
                  </p:oleObj>
                </mc:Choice>
                <mc:Fallback>
                  <p:oleObj name="公式" r:id="rId49" imgW="181145" imgH="142836" progId="Equation.3">
                    <p:embed/>
                    <p:pic>
                      <p:nvPicPr>
                        <p:cNvPr id="0" name="Object 39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21" y="3324"/>
                          <a:ext cx="257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7" name="Group 400"/>
          <p:cNvGrpSpPr>
            <a:grpSpLocks/>
          </p:cNvGrpSpPr>
          <p:nvPr/>
        </p:nvGrpSpPr>
        <p:grpSpPr bwMode="auto">
          <a:xfrm>
            <a:off x="3392488" y="5402263"/>
            <a:ext cx="1795462" cy="1374775"/>
            <a:chOff x="4163" y="2670"/>
            <a:chExt cx="1213" cy="930"/>
          </a:xfrm>
        </p:grpSpPr>
        <p:sp>
          <p:nvSpPr>
            <p:cNvPr id="11286" name="Line 401"/>
            <p:cNvSpPr>
              <a:spLocks noChangeShapeType="1"/>
            </p:cNvSpPr>
            <p:nvPr/>
          </p:nvSpPr>
          <p:spPr bwMode="auto">
            <a:xfrm flipV="1">
              <a:off x="4414" y="2880"/>
              <a:ext cx="480" cy="48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1287" name="Group 402"/>
            <p:cNvGrpSpPr>
              <a:grpSpLocks/>
            </p:cNvGrpSpPr>
            <p:nvPr/>
          </p:nvGrpSpPr>
          <p:grpSpPr bwMode="auto">
            <a:xfrm>
              <a:off x="4163" y="2670"/>
              <a:ext cx="1213" cy="930"/>
              <a:chOff x="4163" y="2670"/>
              <a:chExt cx="1213" cy="930"/>
            </a:xfrm>
          </p:grpSpPr>
          <p:sp>
            <p:nvSpPr>
              <p:cNvPr id="11288" name="Line 403"/>
              <p:cNvSpPr>
                <a:spLocks noChangeShapeType="1"/>
              </p:cNvSpPr>
              <p:nvPr/>
            </p:nvSpPr>
            <p:spPr bwMode="auto">
              <a:xfrm>
                <a:off x="4414" y="3360"/>
                <a:ext cx="9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89" name="Line 404"/>
              <p:cNvSpPr>
                <a:spLocks noChangeShapeType="1"/>
              </p:cNvSpPr>
              <p:nvPr/>
            </p:nvSpPr>
            <p:spPr bwMode="auto">
              <a:xfrm flipV="1">
                <a:off x="4414" y="2736"/>
                <a:ext cx="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90" name="Line 405"/>
              <p:cNvSpPr>
                <a:spLocks noChangeShapeType="1"/>
              </p:cNvSpPr>
              <p:nvPr/>
            </p:nvSpPr>
            <p:spPr bwMode="auto">
              <a:xfrm>
                <a:off x="4896" y="2880"/>
                <a:ext cx="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1291" name="Object 406"/>
              <p:cNvGraphicFramePr>
                <a:graphicFrameLocks noChangeAspect="1"/>
              </p:cNvGraphicFramePr>
              <p:nvPr/>
            </p:nvGraphicFramePr>
            <p:xfrm>
              <a:off x="5182" y="3384"/>
              <a:ext cx="194" cy="2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204" name="公式" r:id="rId51" imgW="104800" imgH="123722" progId="Equation.3">
                      <p:embed/>
                    </p:oleObj>
                  </mc:Choice>
                  <mc:Fallback>
                    <p:oleObj name="公式" r:id="rId51" imgW="104800" imgH="123722" progId="Equation.3">
                      <p:embed/>
                      <p:pic>
                        <p:nvPicPr>
                          <p:cNvPr id="0" name="Object 40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182" y="3384"/>
                            <a:ext cx="194" cy="21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292" name="Object 407"/>
              <p:cNvGraphicFramePr>
                <a:graphicFrameLocks noChangeAspect="1"/>
              </p:cNvGraphicFramePr>
              <p:nvPr/>
            </p:nvGraphicFramePr>
            <p:xfrm>
              <a:off x="4848" y="3342"/>
              <a:ext cx="111" cy="20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205" name="公式" r:id="rId53" imgW="66628" imgH="142836" progId="Equation.3">
                      <p:embed/>
                    </p:oleObj>
                  </mc:Choice>
                  <mc:Fallback>
                    <p:oleObj name="公式" r:id="rId53" imgW="66628" imgH="142836" progId="Equation.3">
                      <p:embed/>
                      <p:pic>
                        <p:nvPicPr>
                          <p:cNvPr id="0" name="Object 40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48" y="3342"/>
                            <a:ext cx="111" cy="20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293" name="Object 408"/>
              <p:cNvGraphicFramePr>
                <a:graphicFrameLocks noChangeAspect="1"/>
              </p:cNvGraphicFramePr>
              <p:nvPr/>
            </p:nvGraphicFramePr>
            <p:xfrm>
              <a:off x="4163" y="2670"/>
              <a:ext cx="216" cy="25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206" name="公式" r:id="rId55" imgW="123886" imgH="142836" progId="Equation.3">
                      <p:embed/>
                    </p:oleObj>
                  </mc:Choice>
                  <mc:Fallback>
                    <p:oleObj name="公式" r:id="rId55" imgW="123886" imgH="142836" progId="Equation.3">
                      <p:embed/>
                      <p:pic>
                        <p:nvPicPr>
                          <p:cNvPr id="0" name="Object 40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63" y="2670"/>
                            <a:ext cx="216" cy="25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294" name="Object 409"/>
              <p:cNvGraphicFramePr>
                <a:graphicFrameLocks noChangeAspect="1"/>
              </p:cNvGraphicFramePr>
              <p:nvPr/>
            </p:nvGraphicFramePr>
            <p:xfrm>
              <a:off x="4270" y="3360"/>
              <a:ext cx="194" cy="2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207" name="公式" r:id="rId57" imgW="104800" imgH="123722" progId="Equation.3">
                      <p:embed/>
                    </p:oleObj>
                  </mc:Choice>
                  <mc:Fallback>
                    <p:oleObj name="公式" r:id="rId57" imgW="104800" imgH="123722" progId="Equation.3">
                      <p:embed/>
                      <p:pic>
                        <p:nvPicPr>
                          <p:cNvPr id="0" name="Object 40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70" y="3360"/>
                            <a:ext cx="194" cy="21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Text Box 9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2377440" y="1286183"/>
            <a:ext cx="82296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sz="3600" b="1" dirty="0" smtClean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第四节  </a:t>
            </a:r>
            <a:r>
              <a:rPr kumimoji="1" lang="zh-CN" altLang="en-US" sz="36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函数</a:t>
            </a:r>
            <a:r>
              <a:rPr kumimoji="1" lang="zh-CN" altLang="en-US" sz="36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的单调性与曲线的</a:t>
            </a:r>
            <a:r>
              <a:rPr kumimoji="1" lang="en-US" altLang="zh-CN" sz="3600" dirty="0" err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凹凸性</a:t>
            </a:r>
            <a:endParaRPr kumimoji="1" lang="zh-CN" altLang="en-US" sz="3600" dirty="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95236" name="Text Box 10"/>
          <p:cNvSpPr txBox="1">
            <a:spLocks noChangeArrowheads="1"/>
          </p:cNvSpPr>
          <p:nvPr/>
        </p:nvSpPr>
        <p:spPr bwMode="auto">
          <a:xfrm>
            <a:off x="3652044" y="2486660"/>
            <a:ext cx="5130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一、</a:t>
            </a:r>
            <a:r>
              <a:rPr kumimoji="1" lang="zh-CN" altLang="en-US" sz="32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函数单调性的判定法</a:t>
            </a:r>
          </a:p>
        </p:txBody>
      </p:sp>
      <p:sp>
        <p:nvSpPr>
          <p:cNvPr id="95237" name="Text Box 11"/>
          <p:cNvSpPr txBox="1">
            <a:spLocks noChangeArrowheads="1"/>
          </p:cNvSpPr>
          <p:nvPr/>
        </p:nvSpPr>
        <p:spPr bwMode="auto">
          <a:xfrm>
            <a:off x="3652044" y="3528060"/>
            <a:ext cx="65913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二、曲线的</a:t>
            </a:r>
            <a:r>
              <a:rPr kumimoji="1" lang="en-US" altLang="zh-CN" sz="3200" dirty="0" err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凹凸性</a:t>
            </a:r>
            <a:r>
              <a:rPr kumimoji="1" lang="zh-CN" altLang="en-US" sz="32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与拐点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9CC8EB4-1D84-4E5B-A529-8B6C946A4B33}" type="datetime11">
              <a:rPr lang="zh-CN" altLang="en-US"/>
              <a:pPr>
                <a:defRPr/>
              </a:pPr>
              <a:t>16:22:13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B2A3A3A-6A1A-43BB-A957-9A5C31702BA7}" type="datetime11">
              <a:rPr lang="zh-CN" altLang="en-US"/>
              <a:pPr>
                <a:defRPr/>
              </a:pPr>
              <a:t>16:22:13</a:t>
            </a:fld>
            <a:endParaRPr lang="en-US" altLang="zh-CN"/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auto">
          <a:xfrm>
            <a:off x="518859" y="0"/>
            <a:ext cx="44087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spcBef>
                <a:spcPct val="50000"/>
              </a:spcBef>
              <a:defRPr/>
            </a:pPr>
            <a:r>
              <a:rPr kumimoji="1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</a:rPr>
              <a:t>第四</a:t>
            </a:r>
            <a:r>
              <a:rPr kumimoji="1" lang="zh-CN" altLang="en-US" b="1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节 函数</a:t>
            </a:r>
            <a:r>
              <a:rPr kumimoji="1" lang="zh-CN" altLang="en-US" b="1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的</a:t>
            </a:r>
            <a:r>
              <a:rPr kumimoji="1" lang="zh-CN" altLang="en-US" b="1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单调性与</a:t>
            </a:r>
            <a:r>
              <a:rPr kumimoji="1" lang="zh-CN" altLang="en-US" b="1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曲线的凹凸性 </a:t>
            </a: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889348" y="520701"/>
            <a:ext cx="3652172" cy="46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9pPr>
          </a:lstStyle>
          <a:p>
            <a:pPr marL="228600" lvl="0" indent="-228600" eaLnBrk="1" hangingPunct="1">
              <a:spcBef>
                <a:spcPts val="1000"/>
              </a:spcBef>
            </a:pPr>
            <a:r>
              <a:rPr kumimoji="1" lang="zh-CN" altLang="en-US" sz="24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  <a:r>
              <a:rPr kumimoji="1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、</a:t>
            </a:r>
            <a:r>
              <a:rPr kumimoji="1" lang="zh-CN" altLang="en-US" sz="24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函数</a:t>
            </a:r>
            <a:r>
              <a:rPr kumimoji="1" lang="zh-CN" altLang="en-US" sz="24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单调性的判定法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1368155" y="5887713"/>
            <a:ext cx="143570" cy="14357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217766" y="884626"/>
            <a:ext cx="9624224" cy="1532727"/>
            <a:chOff x="1431126" y="1179266"/>
            <a:chExt cx="9624224" cy="1532727"/>
          </a:xfrm>
        </p:grpSpPr>
        <p:sp>
          <p:nvSpPr>
            <p:cNvPr id="21" name="TextBox 41"/>
            <p:cNvSpPr txBox="1"/>
            <p:nvPr/>
          </p:nvSpPr>
          <p:spPr>
            <a:xfrm>
              <a:off x="1431126" y="1179266"/>
              <a:ext cx="9624224" cy="1532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        设函数   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的定义域为    区间          ， 如果对于区间   上任意两点     、  ， 当           时，恒有             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  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，则称函数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     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在区间   上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9500"/>
                  </a:solidFill>
                  <a:effectLst/>
                  <a:uLnTx/>
                  <a:uFillTx/>
                  <a:latin typeface="Arial"/>
                  <a:ea typeface="微软雅黑"/>
                </a:rPr>
                <a:t>单调增加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，</a:t>
              </a:r>
            </a:p>
          </p:txBody>
        </p:sp>
        <p:graphicFrame>
          <p:nvGraphicFramePr>
            <p:cNvPr id="22" name="对象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78969867"/>
                </p:ext>
              </p:extLst>
            </p:nvPr>
          </p:nvGraphicFramePr>
          <p:xfrm>
            <a:off x="3080863" y="1227806"/>
            <a:ext cx="736280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780" name="Equation" r:id="rId3" imgW="368140" imgH="253890" progId="Equation.DSMT4">
                    <p:embed/>
                  </p:oleObj>
                </mc:Choice>
                <mc:Fallback>
                  <p:oleObj name="Equation" r:id="rId3" imgW="368140" imgH="253890" progId="Equation.DSMT4">
                    <p:embed/>
                    <p:pic>
                      <p:nvPicPr>
                        <p:cNvPr id="6" name="对象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80863" y="1227806"/>
                          <a:ext cx="736280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对象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7506354"/>
                </p:ext>
              </p:extLst>
            </p:nvPr>
          </p:nvGraphicFramePr>
          <p:xfrm>
            <a:off x="5383972" y="1305591"/>
            <a:ext cx="329770" cy="3297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781" name="Equation" r:id="rId5" imgW="164885" imgH="164885" progId="Equation.DSMT4">
                    <p:embed/>
                  </p:oleObj>
                </mc:Choice>
                <mc:Fallback>
                  <p:oleObj name="Equation" r:id="rId5" imgW="164885" imgH="164885" progId="Equation.DSMT4">
                    <p:embed/>
                    <p:pic>
                      <p:nvPicPr>
                        <p:cNvPr id="15" name="对象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83972" y="1305591"/>
                          <a:ext cx="329770" cy="32977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对象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6924388"/>
                </p:ext>
              </p:extLst>
            </p:nvPr>
          </p:nvGraphicFramePr>
          <p:xfrm>
            <a:off x="6353095" y="1295757"/>
            <a:ext cx="837836" cy="3300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782" name="Equation" r:id="rId7" imgW="418918" imgH="165028" progId="Equation.DSMT4">
                    <p:embed/>
                  </p:oleObj>
                </mc:Choice>
                <mc:Fallback>
                  <p:oleObj name="Equation" r:id="rId7" imgW="418918" imgH="165028" progId="Equation.DSMT4">
                    <p:embed/>
                    <p:pic>
                      <p:nvPicPr>
                        <p:cNvPr id="20" name="对象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53095" y="1295757"/>
                          <a:ext cx="837836" cy="33005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对象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86845286"/>
                </p:ext>
              </p:extLst>
            </p:nvPr>
          </p:nvGraphicFramePr>
          <p:xfrm>
            <a:off x="1873471" y="1727787"/>
            <a:ext cx="304668" cy="4570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783" name="Equation" r:id="rId9" imgW="152334" imgH="228501" progId="Equation.DSMT4">
                    <p:embed/>
                  </p:oleObj>
                </mc:Choice>
                <mc:Fallback>
                  <p:oleObj name="Equation" r:id="rId9" imgW="152334" imgH="228501" progId="Equation.DSMT4">
                    <p:embed/>
                    <p:pic>
                      <p:nvPicPr>
                        <p:cNvPr id="26" name="对象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3471" y="1727787"/>
                          <a:ext cx="304668" cy="45700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对象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91041947"/>
                </p:ext>
              </p:extLst>
            </p:nvPr>
          </p:nvGraphicFramePr>
          <p:xfrm>
            <a:off x="2429449" y="1708052"/>
            <a:ext cx="330056" cy="4570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784" name="Equation" r:id="rId11" imgW="165028" imgH="228501" progId="Equation.DSMT4">
                    <p:embed/>
                  </p:oleObj>
                </mc:Choice>
                <mc:Fallback>
                  <p:oleObj name="Equation" r:id="rId11" imgW="165028" imgH="228501" progId="Equation.DSMT4">
                    <p:embed/>
                    <p:pic>
                      <p:nvPicPr>
                        <p:cNvPr id="30" name="对象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29449" y="1708052"/>
                          <a:ext cx="330056" cy="45700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对象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75316916"/>
                </p:ext>
              </p:extLst>
            </p:nvPr>
          </p:nvGraphicFramePr>
          <p:xfrm>
            <a:off x="3449003" y="1737232"/>
            <a:ext cx="863226" cy="4570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785" name="Equation" r:id="rId13" imgW="431613" imgH="228501" progId="Equation.DSMT4">
                    <p:embed/>
                  </p:oleObj>
                </mc:Choice>
                <mc:Fallback>
                  <p:oleObj name="Equation" r:id="rId13" imgW="431613" imgH="228501" progId="Equation.DSMT4">
                    <p:embed/>
                    <p:pic>
                      <p:nvPicPr>
                        <p:cNvPr id="33" name="对象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49003" y="1737232"/>
                          <a:ext cx="863226" cy="45700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对象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75949791"/>
                </p:ext>
              </p:extLst>
            </p:nvPr>
          </p:nvGraphicFramePr>
          <p:xfrm>
            <a:off x="5510621" y="1692729"/>
            <a:ext cx="1878784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786" name="Equation" r:id="rId15" imgW="939392" imgH="253890" progId="Equation.DSMT4">
                    <p:embed/>
                  </p:oleObj>
                </mc:Choice>
                <mc:Fallback>
                  <p:oleObj name="Equation" r:id="rId15" imgW="939392" imgH="253890" progId="Equation.DSMT4">
                    <p:embed/>
                    <p:pic>
                      <p:nvPicPr>
                        <p:cNvPr id="35" name="对象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10621" y="1692729"/>
                          <a:ext cx="1878784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对象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8896006"/>
                </p:ext>
              </p:extLst>
            </p:nvPr>
          </p:nvGraphicFramePr>
          <p:xfrm>
            <a:off x="8926972" y="1677009"/>
            <a:ext cx="736280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787" name="Equation" r:id="rId17" imgW="368140" imgH="253890" progId="Equation.DSMT4">
                    <p:embed/>
                  </p:oleObj>
                </mc:Choice>
                <mc:Fallback>
                  <p:oleObj name="Equation" r:id="rId17" imgW="368140" imgH="253890" progId="Equation.DSMT4">
                    <p:embed/>
                    <p:pic>
                      <p:nvPicPr>
                        <p:cNvPr id="37" name="对象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926972" y="1677009"/>
                          <a:ext cx="736280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对象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52575515"/>
                </p:ext>
              </p:extLst>
            </p:nvPr>
          </p:nvGraphicFramePr>
          <p:xfrm>
            <a:off x="9409692" y="1317043"/>
            <a:ext cx="253560" cy="3296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788" name="Equation" r:id="rId18" imgW="126780" imgH="164814" progId="Equation.DSMT4">
                    <p:embed/>
                  </p:oleObj>
                </mc:Choice>
                <mc:Fallback>
                  <p:oleObj name="Equation" r:id="rId18" imgW="126780" imgH="164814" progId="Equation.DSMT4">
                    <p:embed/>
                    <p:pic>
                      <p:nvPicPr>
                        <p:cNvPr id="39" name="对象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409692" y="1317043"/>
                          <a:ext cx="253560" cy="32962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对象 3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44079901"/>
                </p:ext>
              </p:extLst>
            </p:nvPr>
          </p:nvGraphicFramePr>
          <p:xfrm>
            <a:off x="10692385" y="1779146"/>
            <a:ext cx="253560" cy="3296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789" name="Equation" r:id="rId20" imgW="126780" imgH="164814" progId="Equation.DSMT4">
                    <p:embed/>
                  </p:oleObj>
                </mc:Choice>
                <mc:Fallback>
                  <p:oleObj name="Equation" r:id="rId20" imgW="126780" imgH="164814" progId="Equation.DSMT4">
                    <p:embed/>
                    <p:pic>
                      <p:nvPicPr>
                        <p:cNvPr id="74" name="对象 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92385" y="1779146"/>
                          <a:ext cx="253560" cy="32962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组合 2"/>
          <p:cNvGrpSpPr/>
          <p:nvPr/>
        </p:nvGrpSpPr>
        <p:grpSpPr>
          <a:xfrm>
            <a:off x="2867451" y="4005301"/>
            <a:ext cx="2520168" cy="1994181"/>
            <a:chOff x="2867451" y="4005301"/>
            <a:chExt cx="2520168" cy="1994181"/>
          </a:xfrm>
        </p:grpSpPr>
        <p:grpSp>
          <p:nvGrpSpPr>
            <p:cNvPr id="32" name="组合 31"/>
            <p:cNvGrpSpPr/>
            <p:nvPr/>
          </p:nvGrpSpPr>
          <p:grpSpPr>
            <a:xfrm>
              <a:off x="2972370" y="4005301"/>
              <a:ext cx="165774" cy="1871069"/>
              <a:chOff x="2267995" y="3761742"/>
              <a:chExt cx="165774" cy="1871069"/>
            </a:xfrm>
          </p:grpSpPr>
          <p:sp>
            <p:nvSpPr>
              <p:cNvPr id="33" name="Rectangle 1031"/>
              <p:cNvSpPr>
                <a:spLocks noChangeArrowheads="1"/>
              </p:cNvSpPr>
              <p:nvPr/>
            </p:nvSpPr>
            <p:spPr bwMode="auto">
              <a:xfrm>
                <a:off x="2267995" y="3761742"/>
                <a:ext cx="91372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1600" i="1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y</a:t>
                </a:r>
                <a:endParaRPr lang="zh-CN" altLang="zh-CN" sz="280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34" name="Line 1034"/>
              <p:cNvSpPr>
                <a:spLocks noChangeShapeType="1"/>
              </p:cNvSpPr>
              <p:nvPr/>
            </p:nvSpPr>
            <p:spPr bwMode="auto">
              <a:xfrm flipV="1">
                <a:off x="2412784" y="3864563"/>
                <a:ext cx="0" cy="1768248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35" name="Freeform 1035"/>
              <p:cNvSpPr>
                <a:spLocks/>
              </p:cNvSpPr>
              <p:nvPr/>
            </p:nvSpPr>
            <p:spPr bwMode="auto">
              <a:xfrm>
                <a:off x="2387604" y="3803709"/>
                <a:ext cx="46165" cy="75542"/>
              </a:xfrm>
              <a:custGeom>
                <a:avLst/>
                <a:gdLst>
                  <a:gd name="T0" fmla="*/ 22 w 22"/>
                  <a:gd name="T1" fmla="*/ 36 h 36"/>
                  <a:gd name="T2" fmla="*/ 12 w 22"/>
                  <a:gd name="T3" fmla="*/ 0 h 36"/>
                  <a:gd name="T4" fmla="*/ 0 w 22"/>
                  <a:gd name="T5" fmla="*/ 36 h 36"/>
                  <a:gd name="T6" fmla="*/ 22 w 22"/>
                  <a:gd name="T7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" h="36">
                    <a:moveTo>
                      <a:pt x="22" y="36"/>
                    </a:moveTo>
                    <a:lnTo>
                      <a:pt x="12" y="0"/>
                    </a:lnTo>
                    <a:lnTo>
                      <a:pt x="0" y="36"/>
                    </a:lnTo>
                    <a:lnTo>
                      <a:pt x="22" y="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36" name="Freeform 1036"/>
            <p:cNvSpPr>
              <a:spLocks/>
            </p:cNvSpPr>
            <p:nvPr/>
          </p:nvSpPr>
          <p:spPr bwMode="auto">
            <a:xfrm>
              <a:off x="3207390" y="4028383"/>
              <a:ext cx="1659828" cy="916997"/>
            </a:xfrm>
            <a:custGeom>
              <a:avLst/>
              <a:gdLst>
                <a:gd name="T0" fmla="*/ 333 w 333"/>
                <a:gd name="T1" fmla="*/ 0 h 184"/>
                <a:gd name="T2" fmla="*/ 0 w 333"/>
                <a:gd name="T3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33" h="184">
                  <a:moveTo>
                    <a:pt x="333" y="0"/>
                  </a:moveTo>
                  <a:cubicBezTo>
                    <a:pt x="333" y="0"/>
                    <a:pt x="275" y="175"/>
                    <a:pt x="0" y="184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7" name="Rectangle 1037"/>
            <p:cNvSpPr>
              <a:spLocks noChangeArrowheads="1"/>
            </p:cNvSpPr>
            <p:nvPr/>
          </p:nvSpPr>
          <p:spPr bwMode="auto">
            <a:xfrm>
              <a:off x="2919911" y="5516142"/>
              <a:ext cx="14747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zh-CN" sz="1600" i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</a:rPr>
                <a:t>O</a:t>
              </a:r>
              <a:endParaRPr lang="zh-CN" altLang="zh-CN" sz="2800" dirty="0" smtClean="0">
                <a:solidFill>
                  <a:prstClr val="black"/>
                </a:solidFill>
                <a:ea typeface="微软雅黑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2867451" y="5480470"/>
              <a:ext cx="2520168" cy="281893"/>
              <a:chOff x="2163076" y="5236911"/>
              <a:chExt cx="2520168" cy="281893"/>
            </a:xfrm>
          </p:grpSpPr>
          <p:sp>
            <p:nvSpPr>
              <p:cNvPr id="39" name="Line 1032"/>
              <p:cNvSpPr>
                <a:spLocks noChangeShapeType="1"/>
              </p:cNvSpPr>
              <p:nvPr/>
            </p:nvSpPr>
            <p:spPr bwMode="auto">
              <a:xfrm>
                <a:off x="2163076" y="5255796"/>
                <a:ext cx="2459315" cy="0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0" name="Freeform 1033"/>
              <p:cNvSpPr>
                <a:spLocks/>
              </p:cNvSpPr>
              <p:nvPr/>
            </p:nvSpPr>
            <p:spPr bwMode="auto">
              <a:xfrm>
                <a:off x="4607702" y="5236911"/>
                <a:ext cx="75542" cy="39869"/>
              </a:xfrm>
              <a:custGeom>
                <a:avLst/>
                <a:gdLst>
                  <a:gd name="T0" fmla="*/ 0 w 36"/>
                  <a:gd name="T1" fmla="*/ 19 h 19"/>
                  <a:gd name="T2" fmla="*/ 36 w 36"/>
                  <a:gd name="T3" fmla="*/ 9 h 19"/>
                  <a:gd name="T4" fmla="*/ 0 w 36"/>
                  <a:gd name="T5" fmla="*/ 0 h 19"/>
                  <a:gd name="T6" fmla="*/ 0 w 36"/>
                  <a:gd name="T7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19">
                    <a:moveTo>
                      <a:pt x="0" y="19"/>
                    </a:moveTo>
                    <a:lnTo>
                      <a:pt x="36" y="9"/>
                    </a:lnTo>
                    <a:lnTo>
                      <a:pt x="0" y="0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1" name="Rectangle 1039"/>
              <p:cNvSpPr>
                <a:spLocks noChangeArrowheads="1"/>
              </p:cNvSpPr>
              <p:nvPr/>
            </p:nvSpPr>
            <p:spPr bwMode="auto">
              <a:xfrm>
                <a:off x="4551046" y="5272583"/>
                <a:ext cx="91372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1600" i="1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x</a:t>
                </a:r>
                <a:endParaRPr lang="zh-CN" altLang="zh-CN" sz="280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3203340" y="5524536"/>
              <a:ext cx="1655631" cy="474946"/>
              <a:chOff x="2498965" y="5280977"/>
              <a:chExt cx="1655631" cy="474946"/>
            </a:xfrm>
          </p:grpSpPr>
          <p:sp>
            <p:nvSpPr>
              <p:cNvPr id="43" name="Freeform 1038"/>
              <p:cNvSpPr>
                <a:spLocks/>
              </p:cNvSpPr>
              <p:nvPr/>
            </p:nvSpPr>
            <p:spPr bwMode="auto">
              <a:xfrm>
                <a:off x="2498965" y="5280977"/>
                <a:ext cx="1655631" cy="235020"/>
              </a:xfrm>
              <a:custGeom>
                <a:avLst/>
                <a:gdLst>
                  <a:gd name="T0" fmla="*/ 321 w 323"/>
                  <a:gd name="T1" fmla="*/ 0 h 47"/>
                  <a:gd name="T2" fmla="*/ 295 w 323"/>
                  <a:gd name="T3" fmla="*/ 25 h 47"/>
                  <a:gd name="T4" fmla="*/ 179 w 323"/>
                  <a:gd name="T5" fmla="*/ 25 h 47"/>
                  <a:gd name="T6" fmla="*/ 158 w 323"/>
                  <a:gd name="T7" fmla="*/ 47 h 47"/>
                  <a:gd name="T8" fmla="*/ 136 w 323"/>
                  <a:gd name="T9" fmla="*/ 25 h 47"/>
                  <a:gd name="T10" fmla="*/ 27 w 323"/>
                  <a:gd name="T11" fmla="*/ 25 h 47"/>
                  <a:gd name="T12" fmla="*/ 1 w 323"/>
                  <a:gd name="T13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3" h="47">
                    <a:moveTo>
                      <a:pt x="321" y="0"/>
                    </a:moveTo>
                    <a:cubicBezTo>
                      <a:pt x="321" y="0"/>
                      <a:pt x="323" y="25"/>
                      <a:pt x="295" y="25"/>
                    </a:cubicBezTo>
                    <a:cubicBezTo>
                      <a:pt x="179" y="25"/>
                      <a:pt x="179" y="25"/>
                      <a:pt x="179" y="25"/>
                    </a:cubicBezTo>
                    <a:cubicBezTo>
                      <a:pt x="179" y="25"/>
                      <a:pt x="159" y="24"/>
                      <a:pt x="158" y="47"/>
                    </a:cubicBezTo>
                    <a:cubicBezTo>
                      <a:pt x="157" y="24"/>
                      <a:pt x="136" y="25"/>
                      <a:pt x="136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0" y="25"/>
                      <a:pt x="1" y="0"/>
                      <a:pt x="1" y="0"/>
                    </a:cubicBezTo>
                  </a:path>
                </a:pathLst>
              </a:custGeom>
              <a:noFill/>
              <a:ln w="317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4" name="Rectangle 1040"/>
              <p:cNvSpPr>
                <a:spLocks noChangeArrowheads="1"/>
              </p:cNvSpPr>
              <p:nvPr/>
            </p:nvSpPr>
            <p:spPr bwMode="auto">
              <a:xfrm>
                <a:off x="3287814" y="5509702"/>
                <a:ext cx="6893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1600" i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I</a:t>
                </a:r>
                <a:endParaRPr lang="zh-CN" altLang="zh-CN" sz="2800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</p:grpSp>
        <p:cxnSp>
          <p:nvCxnSpPr>
            <p:cNvPr id="46" name="直接连接符 45"/>
            <p:cNvCxnSpPr/>
            <p:nvPr/>
          </p:nvCxnSpPr>
          <p:spPr>
            <a:xfrm>
              <a:off x="3893432" y="4836264"/>
              <a:ext cx="0" cy="663091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dash"/>
            </a:ln>
            <a:effectLst/>
          </p:spPr>
        </p:cxnSp>
        <p:cxnSp>
          <p:nvCxnSpPr>
            <p:cNvPr id="47" name="直接连接符 46"/>
            <p:cNvCxnSpPr/>
            <p:nvPr/>
          </p:nvCxnSpPr>
          <p:spPr>
            <a:xfrm>
              <a:off x="4542947" y="4468650"/>
              <a:ext cx="0" cy="1032408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dash"/>
            </a:ln>
            <a:effectLst/>
          </p:spPr>
        </p:cxnSp>
        <p:grpSp>
          <p:nvGrpSpPr>
            <p:cNvPr id="48" name="组合 47"/>
            <p:cNvGrpSpPr/>
            <p:nvPr/>
          </p:nvGrpSpPr>
          <p:grpSpPr>
            <a:xfrm>
              <a:off x="3911765" y="4028383"/>
              <a:ext cx="952849" cy="1714531"/>
              <a:chOff x="3207390" y="3784824"/>
              <a:chExt cx="952849" cy="1714531"/>
            </a:xfrm>
          </p:grpSpPr>
          <p:cxnSp>
            <p:nvCxnSpPr>
              <p:cNvPr id="49" name="直接连接符 48"/>
              <p:cNvCxnSpPr>
                <a:stCxn id="36" idx="1"/>
              </p:cNvCxnSpPr>
              <p:nvPr/>
            </p:nvCxnSpPr>
            <p:spPr>
              <a:xfrm>
                <a:off x="3207390" y="4945380"/>
                <a:ext cx="0" cy="553975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dash"/>
              </a:ln>
              <a:effectLst/>
            </p:spPr>
          </p:cxnSp>
          <p:cxnSp>
            <p:nvCxnSpPr>
              <p:cNvPr id="50" name="直接连接符 49"/>
              <p:cNvCxnSpPr/>
              <p:nvPr/>
            </p:nvCxnSpPr>
            <p:spPr>
              <a:xfrm>
                <a:off x="4160239" y="3784824"/>
                <a:ext cx="0" cy="1470972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dash"/>
              </a:ln>
              <a:effectLst/>
            </p:spPr>
          </p:cxnSp>
        </p:grpSp>
        <p:graphicFrame>
          <p:nvGraphicFramePr>
            <p:cNvPr id="51" name="对象 5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37935171"/>
                </p:ext>
              </p:extLst>
            </p:nvPr>
          </p:nvGraphicFramePr>
          <p:xfrm>
            <a:off x="3728772" y="4299671"/>
            <a:ext cx="733425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790" name="Equation" r:id="rId21" imgW="609480" imgH="253800" progId="Equation.DSMT4">
                    <p:embed/>
                  </p:oleObj>
                </mc:Choice>
                <mc:Fallback>
                  <p:oleObj name="Equation" r:id="rId21" imgW="609480" imgH="253800" progId="Equation.DSMT4">
                    <p:embed/>
                    <p:pic>
                      <p:nvPicPr>
                        <p:cNvPr id="121" name="对象 1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28772" y="4299671"/>
                          <a:ext cx="733425" cy="3048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" name="对象 5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68408692"/>
                </p:ext>
              </p:extLst>
            </p:nvPr>
          </p:nvGraphicFramePr>
          <p:xfrm>
            <a:off x="3992189" y="4900246"/>
            <a:ext cx="487296" cy="3045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791" name="Equation" r:id="rId23" imgW="406080" imgH="253800" progId="Equation.DSMT4">
                    <p:embed/>
                  </p:oleObj>
                </mc:Choice>
                <mc:Fallback>
                  <p:oleObj name="Equation" r:id="rId23" imgW="406080" imgH="253800" progId="Equation.DSMT4">
                    <p:embed/>
                    <p:pic>
                      <p:nvPicPr>
                        <p:cNvPr id="122" name="对象 1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92189" y="4900246"/>
                          <a:ext cx="487296" cy="30456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" name="对象 5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16388501"/>
                </p:ext>
              </p:extLst>
            </p:nvPr>
          </p:nvGraphicFramePr>
          <p:xfrm>
            <a:off x="4541703" y="4647185"/>
            <a:ext cx="50165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792" name="Equation" r:id="rId25" imgW="419040" imgH="253800" progId="Equation.DSMT4">
                    <p:embed/>
                  </p:oleObj>
                </mc:Choice>
                <mc:Fallback>
                  <p:oleObj name="Equation" r:id="rId25" imgW="419040" imgH="253800" progId="Equation.DSMT4">
                    <p:embed/>
                    <p:pic>
                      <p:nvPicPr>
                        <p:cNvPr id="123" name="对象 1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41703" y="4647185"/>
                          <a:ext cx="501650" cy="3048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组合 3"/>
          <p:cNvGrpSpPr/>
          <p:nvPr/>
        </p:nvGrpSpPr>
        <p:grpSpPr>
          <a:xfrm>
            <a:off x="6795556" y="3853314"/>
            <a:ext cx="2654336" cy="2204576"/>
            <a:chOff x="6795556" y="3853314"/>
            <a:chExt cx="2654336" cy="2204576"/>
          </a:xfrm>
        </p:grpSpPr>
        <p:grpSp>
          <p:nvGrpSpPr>
            <p:cNvPr id="54" name="组合 53"/>
            <p:cNvGrpSpPr/>
            <p:nvPr/>
          </p:nvGrpSpPr>
          <p:grpSpPr>
            <a:xfrm>
              <a:off x="6928040" y="3853314"/>
              <a:ext cx="195571" cy="2023056"/>
              <a:chOff x="6223665" y="3609755"/>
              <a:chExt cx="195571" cy="2023056"/>
            </a:xfrm>
          </p:grpSpPr>
          <p:sp>
            <p:nvSpPr>
              <p:cNvPr id="55" name="Rectangle 1091"/>
              <p:cNvSpPr>
                <a:spLocks noChangeArrowheads="1"/>
              </p:cNvSpPr>
              <p:nvPr/>
            </p:nvSpPr>
            <p:spPr bwMode="auto">
              <a:xfrm>
                <a:off x="6223665" y="3609755"/>
                <a:ext cx="91372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1600" i="1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y</a:t>
                </a:r>
                <a:endParaRPr lang="zh-CN" altLang="zh-CN" sz="280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56" name="Line 1094"/>
              <p:cNvSpPr>
                <a:spLocks noChangeShapeType="1"/>
              </p:cNvSpPr>
              <p:nvPr/>
            </p:nvSpPr>
            <p:spPr bwMode="auto">
              <a:xfrm flipV="1">
                <a:off x="6387464" y="3720558"/>
                <a:ext cx="0" cy="1912253"/>
              </a:xfrm>
              <a:prstGeom prst="line">
                <a:avLst/>
              </a:prstGeom>
              <a:noFill/>
              <a:ln w="476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7" name="Freeform 1095"/>
              <p:cNvSpPr>
                <a:spLocks/>
              </p:cNvSpPr>
              <p:nvPr/>
            </p:nvSpPr>
            <p:spPr bwMode="auto">
              <a:xfrm>
                <a:off x="6373469" y="3645887"/>
                <a:ext cx="45767" cy="91534"/>
              </a:xfrm>
              <a:custGeom>
                <a:avLst/>
                <a:gdLst>
                  <a:gd name="T0" fmla="*/ 19 w 19"/>
                  <a:gd name="T1" fmla="*/ 38 h 38"/>
                  <a:gd name="T2" fmla="*/ 9 w 19"/>
                  <a:gd name="T3" fmla="*/ 0 h 38"/>
                  <a:gd name="T4" fmla="*/ 0 w 19"/>
                  <a:gd name="T5" fmla="*/ 38 h 38"/>
                  <a:gd name="T6" fmla="*/ 19 w 19"/>
                  <a:gd name="T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38">
                    <a:moveTo>
                      <a:pt x="19" y="38"/>
                    </a:moveTo>
                    <a:lnTo>
                      <a:pt x="9" y="0"/>
                    </a:lnTo>
                    <a:lnTo>
                      <a:pt x="0" y="38"/>
                    </a:lnTo>
                    <a:lnTo>
                      <a:pt x="19" y="3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58" name="Freeform 1096"/>
            <p:cNvSpPr>
              <a:spLocks/>
            </p:cNvSpPr>
            <p:nvPr/>
          </p:nvSpPr>
          <p:spPr bwMode="auto">
            <a:xfrm>
              <a:off x="7457977" y="4164049"/>
              <a:ext cx="1695796" cy="953885"/>
            </a:xfrm>
            <a:custGeom>
              <a:avLst/>
              <a:gdLst>
                <a:gd name="T0" fmla="*/ 296 w 296"/>
                <a:gd name="T1" fmla="*/ 166 h 166"/>
                <a:gd name="T2" fmla="*/ 186 w 296"/>
                <a:gd name="T3" fmla="*/ 40 h 166"/>
                <a:gd name="T4" fmla="*/ 0 w 296"/>
                <a:gd name="T5" fmla="*/ 5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6" h="166">
                  <a:moveTo>
                    <a:pt x="296" y="166"/>
                  </a:moveTo>
                  <a:cubicBezTo>
                    <a:pt x="296" y="105"/>
                    <a:pt x="247" y="70"/>
                    <a:pt x="186" y="40"/>
                  </a:cubicBezTo>
                  <a:cubicBezTo>
                    <a:pt x="104" y="0"/>
                    <a:pt x="0" y="5"/>
                    <a:pt x="0" y="5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59" name="Rectangle 1097"/>
            <p:cNvSpPr>
              <a:spLocks noChangeArrowheads="1"/>
            </p:cNvSpPr>
            <p:nvPr/>
          </p:nvSpPr>
          <p:spPr bwMode="auto">
            <a:xfrm>
              <a:off x="6853368" y="5515386"/>
              <a:ext cx="14747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zh-CN" sz="1600" i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</a:rPr>
                <a:t>O</a:t>
              </a:r>
              <a:endParaRPr lang="zh-CN" altLang="zh-CN" sz="2800" dirty="0" smtClean="0">
                <a:solidFill>
                  <a:prstClr val="black"/>
                </a:solidFill>
                <a:ea typeface="微软雅黑"/>
              </a:endParaRP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7448341" y="5525021"/>
              <a:ext cx="1722292" cy="532869"/>
              <a:chOff x="6743966" y="5281462"/>
              <a:chExt cx="1722292" cy="532869"/>
            </a:xfrm>
          </p:grpSpPr>
          <p:sp>
            <p:nvSpPr>
              <p:cNvPr id="61" name="Freeform 1098"/>
              <p:cNvSpPr>
                <a:spLocks/>
              </p:cNvSpPr>
              <p:nvPr/>
            </p:nvSpPr>
            <p:spPr bwMode="auto">
              <a:xfrm>
                <a:off x="6743966" y="5281462"/>
                <a:ext cx="1722292" cy="262559"/>
              </a:xfrm>
              <a:custGeom>
                <a:avLst/>
                <a:gdLst>
                  <a:gd name="T0" fmla="*/ 300 w 301"/>
                  <a:gd name="T1" fmla="*/ 0 h 46"/>
                  <a:gd name="T2" fmla="*/ 273 w 301"/>
                  <a:gd name="T3" fmla="*/ 24 h 46"/>
                  <a:gd name="T4" fmla="*/ 172 w 301"/>
                  <a:gd name="T5" fmla="*/ 24 h 46"/>
                  <a:gd name="T6" fmla="*/ 151 w 301"/>
                  <a:gd name="T7" fmla="*/ 46 h 46"/>
                  <a:gd name="T8" fmla="*/ 129 w 301"/>
                  <a:gd name="T9" fmla="*/ 24 h 46"/>
                  <a:gd name="T10" fmla="*/ 28 w 301"/>
                  <a:gd name="T11" fmla="*/ 24 h 46"/>
                  <a:gd name="T12" fmla="*/ 1 w 301"/>
                  <a:gd name="T1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1" h="46">
                    <a:moveTo>
                      <a:pt x="300" y="0"/>
                    </a:moveTo>
                    <a:cubicBezTo>
                      <a:pt x="300" y="0"/>
                      <a:pt x="301" y="24"/>
                      <a:pt x="273" y="24"/>
                    </a:cubicBezTo>
                    <a:cubicBezTo>
                      <a:pt x="172" y="24"/>
                      <a:pt x="172" y="24"/>
                      <a:pt x="172" y="24"/>
                    </a:cubicBezTo>
                    <a:cubicBezTo>
                      <a:pt x="172" y="24"/>
                      <a:pt x="152" y="23"/>
                      <a:pt x="151" y="46"/>
                    </a:cubicBezTo>
                    <a:cubicBezTo>
                      <a:pt x="150" y="23"/>
                      <a:pt x="129" y="24"/>
                      <a:pt x="129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0" y="24"/>
                      <a:pt x="1" y="0"/>
                      <a:pt x="1" y="0"/>
                    </a:cubicBezTo>
                  </a:path>
                </a:pathLst>
              </a:custGeom>
              <a:noFill/>
              <a:ln w="476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62" name="Rectangle 1099"/>
              <p:cNvSpPr>
                <a:spLocks noChangeArrowheads="1"/>
              </p:cNvSpPr>
              <p:nvPr/>
            </p:nvSpPr>
            <p:spPr bwMode="auto">
              <a:xfrm>
                <a:off x="7543688" y="5568110"/>
                <a:ext cx="6893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1600" i="1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I</a:t>
                </a:r>
                <a:endParaRPr lang="zh-CN" altLang="zh-CN" sz="280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</p:grpSp>
        <p:grpSp>
          <p:nvGrpSpPr>
            <p:cNvPr id="63" name="组合 62"/>
            <p:cNvGrpSpPr/>
            <p:nvPr/>
          </p:nvGrpSpPr>
          <p:grpSpPr>
            <a:xfrm>
              <a:off x="6795556" y="5467210"/>
              <a:ext cx="2654336" cy="294397"/>
              <a:chOff x="6091181" y="5223651"/>
              <a:chExt cx="2654336" cy="294397"/>
            </a:xfrm>
          </p:grpSpPr>
          <p:sp>
            <p:nvSpPr>
              <p:cNvPr id="64" name="Line 1092"/>
              <p:cNvSpPr>
                <a:spLocks noChangeShapeType="1"/>
              </p:cNvSpPr>
              <p:nvPr/>
            </p:nvSpPr>
            <p:spPr bwMode="auto">
              <a:xfrm>
                <a:off x="6091181" y="5247739"/>
                <a:ext cx="2582234" cy="0"/>
              </a:xfrm>
              <a:prstGeom prst="line">
                <a:avLst/>
              </a:prstGeom>
              <a:noFill/>
              <a:ln w="476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65" name="Freeform 1093"/>
              <p:cNvSpPr>
                <a:spLocks/>
              </p:cNvSpPr>
              <p:nvPr/>
            </p:nvSpPr>
            <p:spPr bwMode="auto">
              <a:xfrm>
                <a:off x="8654145" y="5223651"/>
                <a:ext cx="86717" cy="45767"/>
              </a:xfrm>
              <a:custGeom>
                <a:avLst/>
                <a:gdLst>
                  <a:gd name="T0" fmla="*/ 0 w 36"/>
                  <a:gd name="T1" fmla="*/ 19 h 19"/>
                  <a:gd name="T2" fmla="*/ 36 w 36"/>
                  <a:gd name="T3" fmla="*/ 10 h 19"/>
                  <a:gd name="T4" fmla="*/ 0 w 36"/>
                  <a:gd name="T5" fmla="*/ 0 h 19"/>
                  <a:gd name="T6" fmla="*/ 0 w 36"/>
                  <a:gd name="T7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19">
                    <a:moveTo>
                      <a:pt x="0" y="19"/>
                    </a:moveTo>
                    <a:lnTo>
                      <a:pt x="36" y="10"/>
                    </a:lnTo>
                    <a:lnTo>
                      <a:pt x="0" y="0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66" name="Rectangle 1100"/>
              <p:cNvSpPr>
                <a:spLocks noChangeArrowheads="1"/>
              </p:cNvSpPr>
              <p:nvPr/>
            </p:nvSpPr>
            <p:spPr bwMode="auto">
              <a:xfrm>
                <a:off x="8654145" y="5271827"/>
                <a:ext cx="91372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1600" i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x</a:t>
                </a:r>
                <a:endParaRPr lang="zh-CN" altLang="zh-CN" sz="2800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</p:grpSp>
        <p:cxnSp>
          <p:nvCxnSpPr>
            <p:cNvPr id="68" name="直接连接符 67"/>
            <p:cNvCxnSpPr/>
            <p:nvPr/>
          </p:nvCxnSpPr>
          <p:spPr>
            <a:xfrm>
              <a:off x="7975868" y="4224269"/>
              <a:ext cx="0" cy="1265824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dash"/>
            </a:ln>
            <a:effectLst/>
          </p:spPr>
        </p:cxnSp>
        <p:cxnSp>
          <p:nvCxnSpPr>
            <p:cNvPr id="69" name="直接连接符 68"/>
            <p:cNvCxnSpPr/>
            <p:nvPr/>
          </p:nvCxnSpPr>
          <p:spPr>
            <a:xfrm>
              <a:off x="8585468" y="4423129"/>
              <a:ext cx="0" cy="1066964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dash"/>
            </a:ln>
            <a:effectLst/>
          </p:spPr>
        </p:cxnSp>
        <p:grpSp>
          <p:nvGrpSpPr>
            <p:cNvPr id="70" name="组合 69"/>
            <p:cNvGrpSpPr/>
            <p:nvPr/>
          </p:nvGrpSpPr>
          <p:grpSpPr>
            <a:xfrm>
              <a:off x="7457977" y="4195977"/>
              <a:ext cx="1695796" cy="1294116"/>
              <a:chOff x="6753602" y="3952418"/>
              <a:chExt cx="1695796" cy="1294116"/>
            </a:xfrm>
          </p:grpSpPr>
          <p:cxnSp>
            <p:nvCxnSpPr>
              <p:cNvPr id="71" name="直接连接符 70"/>
              <p:cNvCxnSpPr/>
              <p:nvPr/>
            </p:nvCxnSpPr>
            <p:spPr>
              <a:xfrm>
                <a:off x="6753602" y="3952418"/>
                <a:ext cx="0" cy="1294116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dash"/>
              </a:ln>
              <a:effectLst/>
            </p:spPr>
          </p:cxnSp>
          <p:cxnSp>
            <p:nvCxnSpPr>
              <p:cNvPr id="72" name="直接连接符 71"/>
              <p:cNvCxnSpPr/>
              <p:nvPr/>
            </p:nvCxnSpPr>
            <p:spPr>
              <a:xfrm>
                <a:off x="8449398" y="4823790"/>
                <a:ext cx="0" cy="422744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dash"/>
              </a:ln>
              <a:effectLst/>
            </p:spPr>
          </p:cxnSp>
        </p:grpSp>
        <p:graphicFrame>
          <p:nvGraphicFramePr>
            <p:cNvPr id="73" name="对象 7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32904539"/>
                </p:ext>
              </p:extLst>
            </p:nvPr>
          </p:nvGraphicFramePr>
          <p:xfrm>
            <a:off x="7665572" y="3935213"/>
            <a:ext cx="733425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793" name="Equation" r:id="rId27" imgW="609480" imgH="253800" progId="Equation.DSMT4">
                    <p:embed/>
                  </p:oleObj>
                </mc:Choice>
                <mc:Fallback>
                  <p:oleObj name="Equation" r:id="rId27" imgW="609480" imgH="253800" progId="Equation.DSMT4">
                    <p:embed/>
                    <p:pic>
                      <p:nvPicPr>
                        <p:cNvPr id="167" name="对象 16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65572" y="3935213"/>
                          <a:ext cx="733425" cy="3048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4" name="对象 7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87030527"/>
                </p:ext>
              </p:extLst>
            </p:nvPr>
          </p:nvGraphicFramePr>
          <p:xfrm>
            <a:off x="7473275" y="4583859"/>
            <a:ext cx="487296" cy="3045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794" name="Equation" r:id="rId28" imgW="406080" imgH="253800" progId="Equation.DSMT4">
                    <p:embed/>
                  </p:oleObj>
                </mc:Choice>
                <mc:Fallback>
                  <p:oleObj name="Equation" r:id="rId28" imgW="406080" imgH="253800" progId="Equation.DSMT4">
                    <p:embed/>
                    <p:pic>
                      <p:nvPicPr>
                        <p:cNvPr id="168" name="对象 16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73275" y="4583859"/>
                          <a:ext cx="487296" cy="30456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5" name="对象 7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41286155"/>
                </p:ext>
              </p:extLst>
            </p:nvPr>
          </p:nvGraphicFramePr>
          <p:xfrm>
            <a:off x="8625900" y="4883882"/>
            <a:ext cx="50165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795" name="Equation" r:id="rId29" imgW="419040" imgH="253800" progId="Equation.DSMT4">
                    <p:embed/>
                  </p:oleObj>
                </mc:Choice>
                <mc:Fallback>
                  <p:oleObj name="Equation" r:id="rId29" imgW="419040" imgH="253800" progId="Equation.DSMT4">
                    <p:embed/>
                    <p:pic>
                      <p:nvPicPr>
                        <p:cNvPr id="169" name="对象 16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25900" y="4883882"/>
                          <a:ext cx="501650" cy="3048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6" name="组合 75"/>
          <p:cNvGrpSpPr/>
          <p:nvPr/>
        </p:nvGrpSpPr>
        <p:grpSpPr>
          <a:xfrm>
            <a:off x="1217766" y="1846381"/>
            <a:ext cx="9483371" cy="1532727"/>
            <a:chOff x="1462574" y="2125313"/>
            <a:chExt cx="9483371" cy="1532727"/>
          </a:xfrm>
        </p:grpSpPr>
        <p:graphicFrame>
          <p:nvGraphicFramePr>
            <p:cNvPr id="77" name="对象 7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64912468"/>
                </p:ext>
              </p:extLst>
            </p:nvPr>
          </p:nvGraphicFramePr>
          <p:xfrm>
            <a:off x="5556010" y="2186131"/>
            <a:ext cx="863226" cy="4570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796" name="Equation" r:id="rId30" imgW="431613" imgH="228501" progId="Equation.DSMT4">
                    <p:embed/>
                  </p:oleObj>
                </mc:Choice>
                <mc:Fallback>
                  <p:oleObj name="Equation" r:id="rId30" imgW="431613" imgH="228501" progId="Equation.DSMT4">
                    <p:embed/>
                    <p:pic>
                      <p:nvPicPr>
                        <p:cNvPr id="75" name="对象 7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56010" y="2186131"/>
                          <a:ext cx="863226" cy="45700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8" name="对象 7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67892315"/>
                </p:ext>
              </p:extLst>
            </p:nvPr>
          </p:nvGraphicFramePr>
          <p:xfrm>
            <a:off x="7706084" y="2155938"/>
            <a:ext cx="1878784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797" name="Equation" r:id="rId31" imgW="939392" imgH="253890" progId="Equation.DSMT4">
                    <p:embed/>
                  </p:oleObj>
                </mc:Choice>
                <mc:Fallback>
                  <p:oleObj name="Equation" r:id="rId31" imgW="939392" imgH="253890" progId="Equation.DSMT4">
                    <p:embed/>
                    <p:pic>
                      <p:nvPicPr>
                        <p:cNvPr id="76" name="对象 7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06084" y="2155938"/>
                          <a:ext cx="1878784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9" name="对象 7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48017408"/>
                </p:ext>
              </p:extLst>
            </p:nvPr>
          </p:nvGraphicFramePr>
          <p:xfrm>
            <a:off x="1873471" y="2661175"/>
            <a:ext cx="736280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798" name="Equation" r:id="rId32" imgW="368140" imgH="253890" progId="Equation.DSMT4">
                    <p:embed/>
                  </p:oleObj>
                </mc:Choice>
                <mc:Fallback>
                  <p:oleObj name="Equation" r:id="rId32" imgW="368140" imgH="253890" progId="Equation.DSMT4">
                    <p:embed/>
                    <p:pic>
                      <p:nvPicPr>
                        <p:cNvPr id="79" name="对象 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3471" y="2661175"/>
                          <a:ext cx="736280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0" name="对象 7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75408563"/>
                </p:ext>
              </p:extLst>
            </p:nvPr>
          </p:nvGraphicFramePr>
          <p:xfrm>
            <a:off x="3599347" y="2673080"/>
            <a:ext cx="316950" cy="4120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799" name="Equation" r:id="rId33" imgW="126780" imgH="164814" progId="Equation.DSMT4">
                    <p:embed/>
                  </p:oleObj>
                </mc:Choice>
                <mc:Fallback>
                  <p:oleObj name="Equation" r:id="rId33" imgW="126780" imgH="164814" progId="Equation.DSMT4">
                    <p:embed/>
                    <p:pic>
                      <p:nvPicPr>
                        <p:cNvPr id="80" name="对象 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99347" y="2673080"/>
                          <a:ext cx="316950" cy="41203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1" name="矩形 80"/>
            <p:cNvSpPr/>
            <p:nvPr/>
          </p:nvSpPr>
          <p:spPr>
            <a:xfrm>
              <a:off x="1462574" y="2125313"/>
              <a:ext cx="9483371" cy="15327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                                           当 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   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 时，恒有  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             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，则称函数   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在区间   上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9500"/>
                  </a:solidFill>
                  <a:effectLst/>
                  <a:uLnTx/>
                  <a:uFillTx/>
                  <a:latin typeface="Arial"/>
                  <a:ea typeface="微软雅黑"/>
                </a:rPr>
                <a:t>单调减少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，单调增加或单调减少的函数统称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9500"/>
                  </a:solidFill>
                  <a:effectLst/>
                  <a:uLnTx/>
                  <a:uFillTx/>
                  <a:latin typeface="Arial"/>
                  <a:ea typeface="微软雅黑"/>
                </a:rPr>
                <a:t>单调函数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.</a:t>
              </a: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0A3BEE-B4D5-41FD-B3D9-E248573D317E}" type="datetime11">
              <a:rPr lang="zh-CN" altLang="en-US" smtClean="0"/>
              <a:pPr>
                <a:defRPr/>
              </a:pPr>
              <a:t>16:22:13</a:t>
            </a:fld>
            <a:endParaRPr lang="en-US" altLang="zh-CN"/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518859" y="0"/>
            <a:ext cx="44087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spcBef>
                <a:spcPct val="50000"/>
              </a:spcBef>
              <a:defRPr/>
            </a:pPr>
            <a:r>
              <a:rPr kumimoji="1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</a:rPr>
              <a:t>第四</a:t>
            </a:r>
            <a:r>
              <a:rPr kumimoji="1" lang="zh-CN" altLang="en-US" b="1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节 函数</a:t>
            </a:r>
            <a:r>
              <a:rPr kumimoji="1" lang="zh-CN" altLang="en-US" b="1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的</a:t>
            </a:r>
            <a:r>
              <a:rPr kumimoji="1" lang="zh-CN" altLang="en-US" b="1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单调性与</a:t>
            </a:r>
            <a:r>
              <a:rPr kumimoji="1" lang="zh-CN" altLang="en-US" b="1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曲线的凹凸性 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889348" y="520701"/>
            <a:ext cx="3652172" cy="46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9pPr>
          </a:lstStyle>
          <a:p>
            <a:pPr marL="228600" lvl="0" indent="-228600" eaLnBrk="1" hangingPunct="1">
              <a:spcBef>
                <a:spcPts val="1000"/>
              </a:spcBef>
            </a:pPr>
            <a:r>
              <a:rPr kumimoji="1" lang="zh-CN" altLang="en-US" sz="24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  <a:r>
              <a:rPr kumimoji="1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、</a:t>
            </a:r>
            <a:r>
              <a:rPr kumimoji="1" lang="zh-CN" altLang="en-US" sz="24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函数</a:t>
            </a:r>
            <a:r>
              <a:rPr kumimoji="1" lang="zh-CN" altLang="en-US" sz="24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单调性的判定法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5" name="TextBox 41"/>
          <p:cNvSpPr txBox="1"/>
          <p:nvPr/>
        </p:nvSpPr>
        <p:spPr>
          <a:xfrm>
            <a:off x="1390485" y="988457"/>
            <a:ext cx="9468650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39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 smtClean="0">
                <a:solidFill>
                  <a:prstClr val="black"/>
                </a:solidFill>
                <a:latin typeface="Arial"/>
                <a:ea typeface="微软雅黑"/>
              </a:rPr>
              <a:t>       有时</a:t>
            </a:r>
            <a:r>
              <a:rPr lang="zh-CN" altLang="en-US" sz="2400" dirty="0">
                <a:solidFill>
                  <a:prstClr val="black"/>
                </a:solidFill>
                <a:latin typeface="Arial"/>
                <a:ea typeface="微软雅黑"/>
              </a:rPr>
              <a:t>我们还需要研究曲线的弯曲</a:t>
            </a:r>
            <a:r>
              <a:rPr lang="zh-CN" altLang="en-US" sz="2400" dirty="0" smtClean="0">
                <a:solidFill>
                  <a:prstClr val="black"/>
                </a:solidFill>
                <a:latin typeface="Arial"/>
                <a:ea typeface="微软雅黑"/>
              </a:rPr>
              <a:t>方向， </a:t>
            </a:r>
            <a:r>
              <a:rPr lang="zh-CN" altLang="en-US" sz="2400" dirty="0">
                <a:solidFill>
                  <a:prstClr val="black"/>
                </a:solidFill>
                <a:latin typeface="Arial"/>
                <a:ea typeface="微软雅黑"/>
              </a:rPr>
              <a:t>如果曲线上任意弧段位于所张弦的</a:t>
            </a:r>
            <a:r>
              <a:rPr lang="zh-CN" altLang="en-US" sz="2400" dirty="0" smtClean="0">
                <a:solidFill>
                  <a:prstClr val="black"/>
                </a:solidFill>
                <a:latin typeface="Arial"/>
                <a:ea typeface="微软雅黑"/>
              </a:rPr>
              <a:t>下方</a:t>
            </a:r>
            <a:r>
              <a:rPr lang="zh-CN" altLang="en-US" sz="2400" dirty="0">
                <a:solidFill>
                  <a:prstClr val="black"/>
                </a:solidFill>
                <a:latin typeface="Arial"/>
                <a:ea typeface="微软雅黑"/>
              </a:rPr>
              <a:t>，</a:t>
            </a:r>
            <a:r>
              <a:rPr lang="zh-CN" altLang="en-US" sz="2400" dirty="0" smtClean="0">
                <a:solidFill>
                  <a:prstClr val="black"/>
                </a:solidFill>
                <a:latin typeface="Arial"/>
                <a:ea typeface="微软雅黑"/>
              </a:rPr>
              <a:t>这样的</a:t>
            </a:r>
            <a:r>
              <a:rPr lang="zh-CN" altLang="en-US" sz="2400" dirty="0">
                <a:solidFill>
                  <a:prstClr val="black"/>
                </a:solidFill>
                <a:latin typeface="Arial"/>
                <a:ea typeface="微软雅黑"/>
              </a:rPr>
              <a:t>曲线称为</a:t>
            </a:r>
            <a:r>
              <a:rPr lang="zh-CN" altLang="en-US" sz="2400" dirty="0">
                <a:solidFill>
                  <a:srgbClr val="FF9500"/>
                </a:solidFill>
                <a:latin typeface="Arial"/>
                <a:ea typeface="微软雅黑"/>
              </a:rPr>
              <a:t>凹</a:t>
            </a:r>
            <a:r>
              <a:rPr lang="zh-CN" altLang="en-US" sz="2400" dirty="0" smtClean="0">
                <a:solidFill>
                  <a:srgbClr val="FF9500"/>
                </a:solidFill>
                <a:latin typeface="Arial"/>
                <a:ea typeface="微软雅黑"/>
              </a:rPr>
              <a:t>弧</a:t>
            </a:r>
            <a:r>
              <a:rPr lang="zh-CN" altLang="en-US" sz="2400" dirty="0" smtClean="0">
                <a:solidFill>
                  <a:prstClr val="black"/>
                </a:solidFill>
                <a:latin typeface="Arial"/>
                <a:ea typeface="微软雅黑"/>
              </a:rPr>
              <a:t>，</a:t>
            </a:r>
            <a:endParaRPr lang="zh-CN" altLang="en-US" sz="2400" dirty="0">
              <a:solidFill>
                <a:prstClr val="black"/>
              </a:solidFill>
              <a:latin typeface="Arial"/>
              <a:ea typeface="微软雅黑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2108241" y="3301015"/>
            <a:ext cx="2985679" cy="2393389"/>
            <a:chOff x="2108241" y="3301015"/>
            <a:chExt cx="2985679" cy="2393389"/>
          </a:xfrm>
        </p:grpSpPr>
        <p:grpSp>
          <p:nvGrpSpPr>
            <p:cNvPr id="6" name="组合 5"/>
            <p:cNvGrpSpPr/>
            <p:nvPr/>
          </p:nvGrpSpPr>
          <p:grpSpPr>
            <a:xfrm>
              <a:off x="2232083" y="3301015"/>
              <a:ext cx="247685" cy="2393389"/>
              <a:chOff x="2217623" y="3171197"/>
              <a:chExt cx="247685" cy="2393389"/>
            </a:xfrm>
          </p:grpSpPr>
          <p:sp>
            <p:nvSpPr>
              <p:cNvPr id="7" name="Rectangle 180"/>
              <p:cNvSpPr>
                <a:spLocks noChangeArrowheads="1"/>
              </p:cNvSpPr>
              <p:nvPr/>
            </p:nvSpPr>
            <p:spPr bwMode="auto">
              <a:xfrm>
                <a:off x="2217623" y="3171197"/>
                <a:ext cx="91372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1600" i="1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y</a:t>
                </a:r>
                <a:endParaRPr lang="zh-CN" altLang="zh-CN" sz="280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8" name="Line 183"/>
              <p:cNvSpPr>
                <a:spLocks noChangeShapeType="1"/>
              </p:cNvSpPr>
              <p:nvPr/>
            </p:nvSpPr>
            <p:spPr bwMode="auto">
              <a:xfrm flipV="1">
                <a:off x="2438386" y="3262732"/>
                <a:ext cx="0" cy="2301854"/>
              </a:xfrm>
              <a:prstGeom prst="line">
                <a:avLst/>
              </a:prstGeom>
              <a:noFill/>
              <a:ln w="476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9" name="Freeform 184"/>
              <p:cNvSpPr>
                <a:spLocks/>
              </p:cNvSpPr>
              <p:nvPr/>
            </p:nvSpPr>
            <p:spPr bwMode="auto">
              <a:xfrm>
                <a:off x="2414156" y="3187350"/>
                <a:ext cx="51152" cy="96920"/>
              </a:xfrm>
              <a:custGeom>
                <a:avLst/>
                <a:gdLst>
                  <a:gd name="T0" fmla="*/ 19 w 19"/>
                  <a:gd name="T1" fmla="*/ 36 h 36"/>
                  <a:gd name="T2" fmla="*/ 9 w 19"/>
                  <a:gd name="T3" fmla="*/ 0 h 36"/>
                  <a:gd name="T4" fmla="*/ 0 w 19"/>
                  <a:gd name="T5" fmla="*/ 36 h 36"/>
                  <a:gd name="T6" fmla="*/ 19 w 19"/>
                  <a:gd name="T7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36">
                    <a:moveTo>
                      <a:pt x="19" y="36"/>
                    </a:moveTo>
                    <a:lnTo>
                      <a:pt x="9" y="0"/>
                    </a:lnTo>
                    <a:lnTo>
                      <a:pt x="0" y="36"/>
                    </a:lnTo>
                    <a:lnTo>
                      <a:pt x="19" y="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10" name="Freeform 185"/>
            <p:cNvSpPr>
              <a:spLocks/>
            </p:cNvSpPr>
            <p:nvPr/>
          </p:nvSpPr>
          <p:spPr bwMode="auto">
            <a:xfrm>
              <a:off x="2907832" y="3465240"/>
              <a:ext cx="1669181" cy="928818"/>
            </a:xfrm>
            <a:custGeom>
              <a:avLst/>
              <a:gdLst>
                <a:gd name="T0" fmla="*/ 0 w 261"/>
                <a:gd name="T1" fmla="*/ 111 h 145"/>
                <a:gd name="T2" fmla="*/ 142 w 261"/>
                <a:gd name="T3" fmla="*/ 117 h 145"/>
                <a:gd name="T4" fmla="*/ 261 w 261"/>
                <a:gd name="T5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1" h="145">
                  <a:moveTo>
                    <a:pt x="0" y="111"/>
                  </a:moveTo>
                  <a:cubicBezTo>
                    <a:pt x="0" y="111"/>
                    <a:pt x="75" y="145"/>
                    <a:pt x="142" y="117"/>
                  </a:cubicBezTo>
                  <a:cubicBezTo>
                    <a:pt x="213" y="88"/>
                    <a:pt x="238" y="50"/>
                    <a:pt x="261" y="0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1" name="Line 186"/>
            <p:cNvSpPr>
              <a:spLocks noChangeShapeType="1"/>
            </p:cNvSpPr>
            <p:nvPr/>
          </p:nvSpPr>
          <p:spPr bwMode="auto">
            <a:xfrm flipV="1">
              <a:off x="3042444" y="3694080"/>
              <a:ext cx="1413419" cy="519600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2" name="Rectangle 193"/>
            <p:cNvSpPr>
              <a:spLocks noChangeArrowheads="1"/>
            </p:cNvSpPr>
            <p:nvPr/>
          </p:nvSpPr>
          <p:spPr bwMode="auto">
            <a:xfrm>
              <a:off x="2232083" y="5328261"/>
              <a:ext cx="14747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zh-CN" sz="1600" i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</a:rPr>
                <a:t>O</a:t>
              </a:r>
              <a:endParaRPr lang="zh-CN" altLang="zh-CN" sz="2800" dirty="0" smtClean="0">
                <a:solidFill>
                  <a:prstClr val="black"/>
                </a:solidFill>
                <a:ea typeface="微软雅黑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2108241" y="5282494"/>
              <a:ext cx="2985679" cy="246221"/>
              <a:chOff x="2093781" y="5152676"/>
              <a:chExt cx="2985679" cy="246221"/>
            </a:xfrm>
          </p:grpSpPr>
          <p:sp>
            <p:nvSpPr>
              <p:cNvPr id="14" name="Line 181"/>
              <p:cNvSpPr>
                <a:spLocks noChangeShapeType="1"/>
              </p:cNvSpPr>
              <p:nvPr/>
            </p:nvSpPr>
            <p:spPr bwMode="auto">
              <a:xfrm>
                <a:off x="2093781" y="5193059"/>
                <a:ext cx="2910297" cy="0"/>
              </a:xfrm>
              <a:prstGeom prst="line">
                <a:avLst/>
              </a:prstGeom>
              <a:noFill/>
              <a:ln w="476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5" name="Freeform 182"/>
              <p:cNvSpPr>
                <a:spLocks/>
              </p:cNvSpPr>
              <p:nvPr/>
            </p:nvSpPr>
            <p:spPr bwMode="auto">
              <a:xfrm>
                <a:off x="4985232" y="5168829"/>
                <a:ext cx="94228" cy="51152"/>
              </a:xfrm>
              <a:custGeom>
                <a:avLst/>
                <a:gdLst>
                  <a:gd name="T0" fmla="*/ 0 w 35"/>
                  <a:gd name="T1" fmla="*/ 19 h 19"/>
                  <a:gd name="T2" fmla="*/ 35 w 35"/>
                  <a:gd name="T3" fmla="*/ 9 h 19"/>
                  <a:gd name="T4" fmla="*/ 0 w 35"/>
                  <a:gd name="T5" fmla="*/ 0 h 19"/>
                  <a:gd name="T6" fmla="*/ 0 w 35"/>
                  <a:gd name="T7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19">
                    <a:moveTo>
                      <a:pt x="0" y="19"/>
                    </a:moveTo>
                    <a:lnTo>
                      <a:pt x="35" y="9"/>
                    </a:lnTo>
                    <a:lnTo>
                      <a:pt x="0" y="0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6" name="Rectangle 198"/>
              <p:cNvSpPr>
                <a:spLocks noChangeArrowheads="1"/>
              </p:cNvSpPr>
              <p:nvPr/>
            </p:nvSpPr>
            <p:spPr bwMode="auto">
              <a:xfrm>
                <a:off x="4987925" y="5152676"/>
                <a:ext cx="91372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1600" i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x</a:t>
                </a:r>
                <a:endParaRPr lang="zh-CN" altLang="zh-CN" sz="2800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985907" y="4205054"/>
              <a:ext cx="166424" cy="1359823"/>
              <a:chOff x="2971447" y="4075236"/>
              <a:chExt cx="166424" cy="1359823"/>
            </a:xfrm>
          </p:grpSpPr>
          <p:sp>
            <p:nvSpPr>
              <p:cNvPr id="19" name="Rectangle 194"/>
              <p:cNvSpPr>
                <a:spLocks noChangeArrowheads="1"/>
              </p:cNvSpPr>
              <p:nvPr/>
            </p:nvSpPr>
            <p:spPr bwMode="auto">
              <a:xfrm>
                <a:off x="2971447" y="5158060"/>
                <a:ext cx="102592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zh-CN" sz="1800" b="0" i="1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</a:rPr>
                  <a:t>x</a:t>
                </a:r>
                <a:endParaRPr kumimoji="0" lang="zh-CN" altLang="zh-CN" sz="3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/>
                </a:endParaRPr>
              </a:p>
            </p:txBody>
          </p:sp>
          <p:sp>
            <p:nvSpPr>
              <p:cNvPr id="20" name="Rectangle 195"/>
              <p:cNvSpPr>
                <a:spLocks noChangeArrowheads="1"/>
              </p:cNvSpPr>
              <p:nvPr/>
            </p:nvSpPr>
            <p:spPr bwMode="auto">
              <a:xfrm>
                <a:off x="3073751" y="5263057"/>
                <a:ext cx="6412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zh-CN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</a:rPr>
                  <a:t>1</a:t>
                </a:r>
                <a:endParaRPr kumimoji="0" lang="zh-CN" altLang="zh-CN" sz="3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3027984" y="4075236"/>
                <a:ext cx="0" cy="1136119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dash"/>
              </a:ln>
              <a:effectLst/>
            </p:spPr>
          </p:cxnSp>
        </p:grpSp>
        <p:grpSp>
          <p:nvGrpSpPr>
            <p:cNvPr id="22" name="组合 21"/>
            <p:cNvGrpSpPr/>
            <p:nvPr/>
          </p:nvGrpSpPr>
          <p:grpSpPr>
            <a:xfrm>
              <a:off x="4377788" y="3712572"/>
              <a:ext cx="163732" cy="1852305"/>
              <a:chOff x="4363328" y="3582754"/>
              <a:chExt cx="163732" cy="1852305"/>
            </a:xfrm>
          </p:grpSpPr>
          <p:sp>
            <p:nvSpPr>
              <p:cNvPr id="23" name="Rectangle 196"/>
              <p:cNvSpPr>
                <a:spLocks noChangeArrowheads="1"/>
              </p:cNvSpPr>
              <p:nvPr/>
            </p:nvSpPr>
            <p:spPr bwMode="auto">
              <a:xfrm>
                <a:off x="4363328" y="5158060"/>
                <a:ext cx="102592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zh-CN" sz="1800" b="0" i="1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</a:rPr>
                  <a:t>x</a:t>
                </a:r>
                <a:endParaRPr kumimoji="0" lang="zh-CN" altLang="zh-CN" sz="3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/>
                </a:endParaRPr>
              </a:p>
            </p:txBody>
          </p:sp>
          <p:sp>
            <p:nvSpPr>
              <p:cNvPr id="24" name="Rectangle 197"/>
              <p:cNvSpPr>
                <a:spLocks noChangeArrowheads="1"/>
              </p:cNvSpPr>
              <p:nvPr/>
            </p:nvSpPr>
            <p:spPr bwMode="auto">
              <a:xfrm>
                <a:off x="4462940" y="5263057"/>
                <a:ext cx="6412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zh-CN" sz="1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</a:rPr>
                  <a:t>2</a:t>
                </a:r>
                <a:endParaRPr kumimoji="0" lang="zh-CN" altLang="zh-CN" sz="32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/>
                </a:endParaRPr>
              </a:p>
            </p:txBody>
          </p:sp>
          <p:cxnSp>
            <p:nvCxnSpPr>
              <p:cNvPr id="25" name="直接连接符 24"/>
              <p:cNvCxnSpPr/>
              <p:nvPr/>
            </p:nvCxnSpPr>
            <p:spPr>
              <a:xfrm>
                <a:off x="4454426" y="3582754"/>
                <a:ext cx="0" cy="1610305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dash"/>
              </a:ln>
              <a:effectLst/>
            </p:spPr>
          </p:cxnSp>
        </p:grpSp>
        <p:graphicFrame>
          <p:nvGraphicFramePr>
            <p:cNvPr id="38" name="对象 3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62294438"/>
                </p:ext>
              </p:extLst>
            </p:nvPr>
          </p:nvGraphicFramePr>
          <p:xfrm>
            <a:off x="3163897" y="3601071"/>
            <a:ext cx="733425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1540" name="Equation" r:id="rId3" imgW="609480" imgH="253800" progId="Equation.DSMT4">
                    <p:embed/>
                  </p:oleObj>
                </mc:Choice>
                <mc:Fallback>
                  <p:oleObj name="Equation" r:id="rId3" imgW="609480" imgH="253800" progId="Equation.DSMT4">
                    <p:embed/>
                    <p:pic>
                      <p:nvPicPr>
                        <p:cNvPr id="192" name="对象 19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3897" y="3601071"/>
                          <a:ext cx="733425" cy="3048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1" name="组合 50"/>
          <p:cNvGrpSpPr/>
          <p:nvPr/>
        </p:nvGrpSpPr>
        <p:grpSpPr>
          <a:xfrm>
            <a:off x="6302111" y="3236163"/>
            <a:ext cx="2926411" cy="2446297"/>
            <a:chOff x="6302111" y="3236163"/>
            <a:chExt cx="2926411" cy="2446297"/>
          </a:xfrm>
        </p:grpSpPr>
        <p:sp>
          <p:nvSpPr>
            <p:cNvPr id="26" name="AutoShape 200"/>
            <p:cNvSpPr>
              <a:spLocks noChangeAspect="1" noChangeArrowheads="1" noTextEdit="1"/>
            </p:cNvSpPr>
            <p:nvPr/>
          </p:nvSpPr>
          <p:spPr bwMode="auto">
            <a:xfrm>
              <a:off x="6307827" y="3244736"/>
              <a:ext cx="2914979" cy="2432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7" name="Rectangle 209"/>
            <p:cNvSpPr>
              <a:spLocks noChangeArrowheads="1"/>
            </p:cNvSpPr>
            <p:nvPr/>
          </p:nvSpPr>
          <p:spPr bwMode="auto">
            <a:xfrm>
              <a:off x="6364983" y="5319516"/>
              <a:ext cx="16671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zh-CN" i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</a:rPr>
                <a:t>O</a:t>
              </a:r>
              <a:endParaRPr lang="zh-CN" altLang="zh-CN" sz="3200" dirty="0" smtClean="0">
                <a:solidFill>
                  <a:prstClr val="black"/>
                </a:solidFill>
                <a:ea typeface="微软雅黑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6433571" y="3236163"/>
              <a:ext cx="220053" cy="2446297"/>
              <a:chOff x="6419111" y="3106345"/>
              <a:chExt cx="220053" cy="2446297"/>
            </a:xfrm>
          </p:grpSpPr>
          <p:sp>
            <p:nvSpPr>
              <p:cNvPr id="29" name="Rectangle 202"/>
              <p:cNvSpPr>
                <a:spLocks noChangeArrowheads="1"/>
              </p:cNvSpPr>
              <p:nvPr/>
            </p:nvSpPr>
            <p:spPr bwMode="auto">
              <a:xfrm>
                <a:off x="6419111" y="3106345"/>
                <a:ext cx="102592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i="1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y</a:t>
                </a:r>
                <a:endParaRPr lang="zh-CN" altLang="zh-CN" sz="320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30" name="Line 215"/>
              <p:cNvSpPr>
                <a:spLocks noChangeShapeType="1"/>
              </p:cNvSpPr>
              <p:nvPr/>
            </p:nvSpPr>
            <p:spPr bwMode="auto">
              <a:xfrm flipV="1">
                <a:off x="6613443" y="3243520"/>
                <a:ext cx="0" cy="2309122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31" name="Freeform 216"/>
              <p:cNvSpPr>
                <a:spLocks/>
              </p:cNvSpPr>
              <p:nvPr/>
            </p:nvSpPr>
            <p:spPr bwMode="auto">
              <a:xfrm>
                <a:off x="6584865" y="3163501"/>
                <a:ext cx="54299" cy="100024"/>
              </a:xfrm>
              <a:custGeom>
                <a:avLst/>
                <a:gdLst>
                  <a:gd name="T0" fmla="*/ 19 w 19"/>
                  <a:gd name="T1" fmla="*/ 35 h 35"/>
                  <a:gd name="T2" fmla="*/ 10 w 19"/>
                  <a:gd name="T3" fmla="*/ 0 h 35"/>
                  <a:gd name="T4" fmla="*/ 0 w 19"/>
                  <a:gd name="T5" fmla="*/ 35 h 35"/>
                  <a:gd name="T6" fmla="*/ 19 w 19"/>
                  <a:gd name="T7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35">
                    <a:moveTo>
                      <a:pt x="19" y="35"/>
                    </a:moveTo>
                    <a:lnTo>
                      <a:pt x="10" y="0"/>
                    </a:lnTo>
                    <a:lnTo>
                      <a:pt x="0" y="35"/>
                    </a:lnTo>
                    <a:lnTo>
                      <a:pt x="19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6302111" y="5282364"/>
              <a:ext cx="2926411" cy="291288"/>
              <a:chOff x="6287651" y="5152546"/>
              <a:chExt cx="2926411" cy="291288"/>
            </a:xfrm>
          </p:grpSpPr>
          <p:sp>
            <p:nvSpPr>
              <p:cNvPr id="33" name="Rectangle 214"/>
              <p:cNvSpPr>
                <a:spLocks noChangeArrowheads="1"/>
              </p:cNvSpPr>
              <p:nvPr/>
            </p:nvSpPr>
            <p:spPr bwMode="auto">
              <a:xfrm>
                <a:off x="9108322" y="5166835"/>
                <a:ext cx="102592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i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x</a:t>
                </a:r>
                <a:endParaRPr lang="zh-CN" altLang="zh-CN" sz="3200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34" name="Line 217"/>
              <p:cNvSpPr>
                <a:spLocks noChangeShapeType="1"/>
              </p:cNvSpPr>
              <p:nvPr/>
            </p:nvSpPr>
            <p:spPr bwMode="auto">
              <a:xfrm>
                <a:off x="6287651" y="5186840"/>
                <a:ext cx="2846391" cy="0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35" name="Freeform 218"/>
              <p:cNvSpPr>
                <a:spLocks/>
              </p:cNvSpPr>
              <p:nvPr/>
            </p:nvSpPr>
            <p:spPr bwMode="auto">
              <a:xfrm>
                <a:off x="9114038" y="5152546"/>
                <a:ext cx="100024" cy="60014"/>
              </a:xfrm>
              <a:custGeom>
                <a:avLst/>
                <a:gdLst>
                  <a:gd name="T0" fmla="*/ 0 w 35"/>
                  <a:gd name="T1" fmla="*/ 21 h 21"/>
                  <a:gd name="T2" fmla="*/ 35 w 35"/>
                  <a:gd name="T3" fmla="*/ 12 h 21"/>
                  <a:gd name="T4" fmla="*/ 0 w 35"/>
                  <a:gd name="T5" fmla="*/ 0 h 21"/>
                  <a:gd name="T6" fmla="*/ 0 w 35"/>
                  <a:gd name="T7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21">
                    <a:moveTo>
                      <a:pt x="0" y="21"/>
                    </a:moveTo>
                    <a:lnTo>
                      <a:pt x="35" y="12"/>
                    </a:lnTo>
                    <a:lnTo>
                      <a:pt x="0" y="0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36" name="Freeform 219"/>
            <p:cNvSpPr>
              <a:spLocks/>
            </p:cNvSpPr>
            <p:nvPr/>
          </p:nvSpPr>
          <p:spPr bwMode="auto">
            <a:xfrm>
              <a:off x="6987989" y="3447641"/>
              <a:ext cx="1663253" cy="1185997"/>
            </a:xfrm>
            <a:custGeom>
              <a:avLst/>
              <a:gdLst>
                <a:gd name="T0" fmla="*/ 0 w 245"/>
                <a:gd name="T1" fmla="*/ 174 h 174"/>
                <a:gd name="T2" fmla="*/ 85 w 245"/>
                <a:gd name="T3" fmla="*/ 41 h 174"/>
                <a:gd name="T4" fmla="*/ 245 w 245"/>
                <a:gd name="T5" fmla="*/ 5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5" h="174">
                  <a:moveTo>
                    <a:pt x="0" y="174"/>
                  </a:moveTo>
                  <a:cubicBezTo>
                    <a:pt x="0" y="174"/>
                    <a:pt x="16" y="82"/>
                    <a:pt x="85" y="41"/>
                  </a:cubicBezTo>
                  <a:cubicBezTo>
                    <a:pt x="153" y="0"/>
                    <a:pt x="215" y="25"/>
                    <a:pt x="245" y="53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7" name="Line 220"/>
            <p:cNvSpPr>
              <a:spLocks noChangeShapeType="1"/>
            </p:cNvSpPr>
            <p:nvPr/>
          </p:nvSpPr>
          <p:spPr bwMode="auto">
            <a:xfrm flipH="1">
              <a:off x="7142311" y="3707703"/>
              <a:ext cx="1374613" cy="491546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graphicFrame>
          <p:nvGraphicFramePr>
            <p:cNvPr id="39" name="对象 3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99713267"/>
                </p:ext>
              </p:extLst>
            </p:nvPr>
          </p:nvGraphicFramePr>
          <p:xfrm>
            <a:off x="7152982" y="3313942"/>
            <a:ext cx="733425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1541" name="Equation" r:id="rId5" imgW="609480" imgH="253800" progId="Equation.DSMT4">
                    <p:embed/>
                  </p:oleObj>
                </mc:Choice>
                <mc:Fallback>
                  <p:oleObj name="Equation" r:id="rId5" imgW="609480" imgH="253800" progId="Equation.DSMT4">
                    <p:embed/>
                    <p:pic>
                      <p:nvPicPr>
                        <p:cNvPr id="193" name="对象 19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52982" y="3313942"/>
                          <a:ext cx="733425" cy="3048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1" name="组合 40"/>
            <p:cNvGrpSpPr/>
            <p:nvPr/>
          </p:nvGrpSpPr>
          <p:grpSpPr>
            <a:xfrm>
              <a:off x="8442620" y="3710140"/>
              <a:ext cx="172718" cy="1832076"/>
              <a:chOff x="8428160" y="3580322"/>
              <a:chExt cx="172718" cy="1832076"/>
            </a:xfrm>
          </p:grpSpPr>
          <p:sp>
            <p:nvSpPr>
              <p:cNvPr id="42" name="Rectangle 212"/>
              <p:cNvSpPr>
                <a:spLocks noChangeArrowheads="1"/>
              </p:cNvSpPr>
              <p:nvPr/>
            </p:nvSpPr>
            <p:spPr bwMode="auto">
              <a:xfrm>
                <a:off x="8428160" y="5135399"/>
                <a:ext cx="102592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zh-CN" sz="1800" b="0" i="1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</a:rPr>
                  <a:t>x</a:t>
                </a:r>
                <a:endParaRPr kumimoji="0" lang="zh-CN" altLang="zh-CN" sz="3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/>
                </a:endParaRPr>
              </a:p>
            </p:txBody>
          </p:sp>
          <p:sp>
            <p:nvSpPr>
              <p:cNvPr id="43" name="Rectangle 213"/>
              <p:cNvSpPr>
                <a:spLocks noChangeArrowheads="1"/>
              </p:cNvSpPr>
              <p:nvPr/>
            </p:nvSpPr>
            <p:spPr bwMode="auto">
              <a:xfrm>
                <a:off x="8536758" y="5252570"/>
                <a:ext cx="6412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zh-CN" sz="1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</a:rPr>
                  <a:t>2</a:t>
                </a:r>
                <a:endParaRPr kumimoji="0" lang="zh-CN" altLang="zh-CN" sz="32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/>
                </a:endParaRPr>
              </a:p>
            </p:txBody>
          </p:sp>
          <p:cxnSp>
            <p:nvCxnSpPr>
              <p:cNvPr id="44" name="直接连接符 43"/>
              <p:cNvCxnSpPr/>
              <p:nvPr/>
            </p:nvCxnSpPr>
            <p:spPr>
              <a:xfrm>
                <a:off x="8498556" y="3580322"/>
                <a:ext cx="0" cy="1610305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dash"/>
              </a:ln>
              <a:effectLst/>
            </p:spPr>
          </p:cxnSp>
        </p:grpSp>
        <p:grpSp>
          <p:nvGrpSpPr>
            <p:cNvPr id="45" name="组合 44"/>
            <p:cNvGrpSpPr/>
            <p:nvPr/>
          </p:nvGrpSpPr>
          <p:grpSpPr>
            <a:xfrm>
              <a:off x="7042287" y="4329067"/>
              <a:ext cx="166306" cy="1191820"/>
              <a:chOff x="7027827" y="4199249"/>
              <a:chExt cx="166306" cy="1191820"/>
            </a:xfrm>
          </p:grpSpPr>
          <p:sp>
            <p:nvSpPr>
              <p:cNvPr id="46" name="Rectangle 210"/>
              <p:cNvSpPr>
                <a:spLocks noChangeArrowheads="1"/>
              </p:cNvSpPr>
              <p:nvPr/>
            </p:nvSpPr>
            <p:spPr bwMode="auto">
              <a:xfrm>
                <a:off x="7027827" y="5135399"/>
                <a:ext cx="91372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zh-CN" sz="1600" b="0" i="1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</a:rPr>
                  <a:t>x</a:t>
                </a:r>
                <a:endParaRPr kumimoji="0" lang="zh-CN" altLang="zh-CN" sz="2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/>
                </a:endParaRPr>
              </a:p>
            </p:txBody>
          </p:sp>
          <p:sp>
            <p:nvSpPr>
              <p:cNvPr id="47" name="Rectangle 211"/>
              <p:cNvSpPr>
                <a:spLocks noChangeArrowheads="1"/>
              </p:cNvSpPr>
              <p:nvPr/>
            </p:nvSpPr>
            <p:spPr bwMode="auto">
              <a:xfrm>
                <a:off x="7136425" y="5252570"/>
                <a:ext cx="57708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zh-CN" sz="9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</a:rPr>
                  <a:t>1</a:t>
                </a:r>
                <a:endParaRPr kumimoji="0" lang="zh-CN" altLang="zh-CN" sz="2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/>
                </a:endParaRPr>
              </a:p>
            </p:txBody>
          </p:sp>
          <p:cxnSp>
            <p:nvCxnSpPr>
              <p:cNvPr id="48" name="直接连接符 47"/>
              <p:cNvCxnSpPr>
                <a:stCxn id="37" idx="1"/>
              </p:cNvCxnSpPr>
              <p:nvPr/>
            </p:nvCxnSpPr>
            <p:spPr>
              <a:xfrm>
                <a:off x="7142311" y="4199249"/>
                <a:ext cx="7140" cy="112026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dash"/>
              </a:ln>
              <a:effectLst/>
            </p:spPr>
          </p:cxnSp>
        </p:grpSp>
      </p:grpSp>
      <p:sp>
        <p:nvSpPr>
          <p:cNvPr id="49" name="矩形 48"/>
          <p:cNvSpPr/>
          <p:nvPr/>
        </p:nvSpPr>
        <p:spPr>
          <a:xfrm>
            <a:off x="1390485" y="1999054"/>
            <a:ext cx="9375420" cy="525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39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 smtClean="0">
                <a:solidFill>
                  <a:prstClr val="black"/>
                </a:solidFill>
                <a:latin typeface="Arial"/>
                <a:ea typeface="微软雅黑"/>
              </a:rPr>
              <a:t>如果</a:t>
            </a:r>
            <a:r>
              <a:rPr lang="zh-CN" altLang="en-US" sz="2400" dirty="0">
                <a:solidFill>
                  <a:prstClr val="black"/>
                </a:solidFill>
                <a:latin typeface="Arial"/>
                <a:ea typeface="微软雅黑"/>
              </a:rPr>
              <a:t>曲线上任意弧段位于所张弦的上方，这样的曲线称为</a:t>
            </a:r>
            <a:r>
              <a:rPr lang="zh-CN" altLang="en-US" sz="2400" dirty="0">
                <a:solidFill>
                  <a:srgbClr val="FF9500"/>
                </a:solidFill>
                <a:latin typeface="Arial"/>
                <a:ea typeface="微软雅黑"/>
              </a:rPr>
              <a:t>凸</a:t>
            </a:r>
            <a:r>
              <a:rPr lang="zh-CN" altLang="en-US" sz="2400" dirty="0" smtClean="0">
                <a:solidFill>
                  <a:srgbClr val="FF9500"/>
                </a:solidFill>
                <a:latin typeface="Arial"/>
                <a:ea typeface="微软雅黑"/>
              </a:rPr>
              <a:t>弧</a:t>
            </a:r>
            <a:r>
              <a:rPr lang="en-US" altLang="zh-CN" sz="2400" dirty="0" smtClean="0">
                <a:solidFill>
                  <a:prstClr val="black"/>
                </a:solidFill>
                <a:latin typeface="Arial"/>
                <a:ea typeface="微软雅黑"/>
              </a:rPr>
              <a:t>.</a:t>
            </a:r>
            <a:endParaRPr lang="zh-CN" altLang="en-US" sz="2400" dirty="0">
              <a:solidFill>
                <a:prstClr val="black"/>
              </a:solidFill>
              <a:latin typeface="Arial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51148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0A3BEE-B4D5-41FD-B3D9-E248573D317E}" type="datetime11">
              <a:rPr lang="zh-CN" altLang="en-US" smtClean="0"/>
              <a:pPr>
                <a:defRPr/>
              </a:pPr>
              <a:t>16:22:13</a:t>
            </a:fld>
            <a:endParaRPr lang="en-US" altLang="zh-CN"/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518859" y="0"/>
            <a:ext cx="44087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spcBef>
                <a:spcPct val="50000"/>
              </a:spcBef>
              <a:defRPr/>
            </a:pPr>
            <a:r>
              <a:rPr kumimoji="1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</a:rPr>
              <a:t>第四</a:t>
            </a:r>
            <a:r>
              <a:rPr kumimoji="1" lang="zh-CN" altLang="en-US" b="1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节 函数</a:t>
            </a:r>
            <a:r>
              <a:rPr kumimoji="1" lang="zh-CN" altLang="en-US" b="1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的</a:t>
            </a:r>
            <a:r>
              <a:rPr kumimoji="1" lang="zh-CN" altLang="en-US" b="1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单调性与</a:t>
            </a:r>
            <a:r>
              <a:rPr kumimoji="1" lang="zh-CN" altLang="en-US" b="1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曲线的凹凸性 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889348" y="520701"/>
            <a:ext cx="3652172" cy="46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9pPr>
          </a:lstStyle>
          <a:p>
            <a:pPr marL="228600" lvl="0" indent="-228600" eaLnBrk="1" hangingPunct="1">
              <a:spcBef>
                <a:spcPts val="1000"/>
              </a:spcBef>
            </a:pPr>
            <a:r>
              <a:rPr kumimoji="1" lang="zh-CN" altLang="en-US" sz="24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  <a:r>
              <a:rPr kumimoji="1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、</a:t>
            </a:r>
            <a:r>
              <a:rPr kumimoji="1" lang="zh-CN" altLang="en-US" sz="24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函数</a:t>
            </a:r>
            <a:r>
              <a:rPr kumimoji="1" lang="zh-CN" altLang="en-US" sz="24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单调性的判定法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902738" y="959921"/>
            <a:ext cx="9741270" cy="1754326"/>
            <a:chOff x="1902738" y="959921"/>
            <a:chExt cx="9741270" cy="1754326"/>
          </a:xfrm>
        </p:grpSpPr>
        <p:sp>
          <p:nvSpPr>
            <p:cNvPr id="6" name="矩形 5"/>
            <p:cNvSpPr/>
            <p:nvPr/>
          </p:nvSpPr>
          <p:spPr>
            <a:xfrm>
              <a:off x="1902738" y="959921"/>
              <a:ext cx="9741270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                            设函数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 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在区间   上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9500"/>
                  </a:solidFill>
                  <a:effectLst/>
                  <a:uLnTx/>
                  <a:uFillTx/>
                  <a:latin typeface="微软雅黑"/>
                  <a:ea typeface="微软雅黑"/>
                </a:rPr>
                <a:t>连续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，且在   内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9500"/>
                  </a:solidFill>
                  <a:effectLst/>
                  <a:uLnTx/>
                  <a:uFillTx/>
                  <a:latin typeface="微软雅黑"/>
                  <a:ea typeface="微软雅黑"/>
                </a:rPr>
                <a:t>可导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，若在   内      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  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，则   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在   上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9500"/>
                  </a:solidFill>
                  <a:effectLst/>
                  <a:uLnTx/>
                  <a:uFillTx/>
                  <a:latin typeface="微软雅黑"/>
                  <a:ea typeface="微软雅黑"/>
                </a:rPr>
                <a:t>单调增加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，若在   内   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    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，则   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在   上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9500"/>
                  </a:solidFill>
                  <a:effectLst/>
                  <a:uLnTx/>
                  <a:uFillTx/>
                  <a:latin typeface="微软雅黑"/>
                  <a:ea typeface="微软雅黑"/>
                </a:rPr>
                <a:t>单调减少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.</a:t>
              </a:r>
            </a:p>
          </p:txBody>
        </p:sp>
        <p:graphicFrame>
          <p:nvGraphicFramePr>
            <p:cNvPr id="7" name="对象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44073059"/>
                </p:ext>
              </p:extLst>
            </p:nvPr>
          </p:nvGraphicFramePr>
          <p:xfrm>
            <a:off x="5450048" y="1067274"/>
            <a:ext cx="736280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3190" name="Equation" r:id="rId3" imgW="368140" imgH="253890" progId="Equation.DSMT4">
                    <p:embed/>
                  </p:oleObj>
                </mc:Choice>
                <mc:Fallback>
                  <p:oleObj name="Equation" r:id="rId3" imgW="368140" imgH="253890" progId="Equation.DSMT4">
                    <p:embed/>
                    <p:pic>
                      <p:nvPicPr>
                        <p:cNvPr id="10" name="对象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50048" y="1067274"/>
                          <a:ext cx="736280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对象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55202811"/>
                </p:ext>
              </p:extLst>
            </p:nvPr>
          </p:nvGraphicFramePr>
          <p:xfrm>
            <a:off x="7086379" y="1102372"/>
            <a:ext cx="316950" cy="4120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3191" name="Equation" r:id="rId5" imgW="126780" imgH="164814" progId="Equation.DSMT4">
                    <p:embed/>
                  </p:oleObj>
                </mc:Choice>
                <mc:Fallback>
                  <p:oleObj name="Equation" r:id="rId5" imgW="126780" imgH="164814" progId="Equation.DSMT4">
                    <p:embed/>
                    <p:pic>
                      <p:nvPicPr>
                        <p:cNvPr id="73" name="对象 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86379" y="1102372"/>
                          <a:ext cx="316950" cy="41203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对象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78281077"/>
                </p:ext>
              </p:extLst>
            </p:nvPr>
          </p:nvGraphicFramePr>
          <p:xfrm>
            <a:off x="2405662" y="1592997"/>
            <a:ext cx="1244060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3192" name="Equation" r:id="rId7" imgW="622030" imgH="253890" progId="Equation.DSMT4">
                    <p:embed/>
                  </p:oleObj>
                </mc:Choice>
                <mc:Fallback>
                  <p:oleObj name="Equation" r:id="rId7" imgW="622030" imgH="253890" progId="Equation.DSMT4">
                    <p:embed/>
                    <p:pic>
                      <p:nvPicPr>
                        <p:cNvPr id="14" name="对象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5662" y="1592997"/>
                          <a:ext cx="1244060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04778340"/>
                </p:ext>
              </p:extLst>
            </p:nvPr>
          </p:nvGraphicFramePr>
          <p:xfrm>
            <a:off x="9156808" y="1102412"/>
            <a:ext cx="316950" cy="4120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3193" name="Equation" r:id="rId9" imgW="126780" imgH="164814" progId="Equation.DSMT4">
                    <p:embed/>
                  </p:oleObj>
                </mc:Choice>
                <mc:Fallback>
                  <p:oleObj name="Equation" r:id="rId9" imgW="126780" imgH="164814" progId="Equation.DSMT4">
                    <p:embed/>
                    <p:pic>
                      <p:nvPicPr>
                        <p:cNvPr id="76" name="对象 7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56808" y="1102412"/>
                          <a:ext cx="316950" cy="41203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对象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47603123"/>
                </p:ext>
              </p:extLst>
            </p:nvPr>
          </p:nvGraphicFramePr>
          <p:xfrm>
            <a:off x="11242073" y="1091848"/>
            <a:ext cx="316950" cy="4120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3194" name="Equation" r:id="rId10" imgW="126780" imgH="164814" progId="Equation.DSMT4">
                    <p:embed/>
                  </p:oleObj>
                </mc:Choice>
                <mc:Fallback>
                  <p:oleObj name="Equation" r:id="rId10" imgW="126780" imgH="164814" progId="Equation.DSMT4">
                    <p:embed/>
                    <p:pic>
                      <p:nvPicPr>
                        <p:cNvPr id="77" name="对象 7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242073" y="1091848"/>
                          <a:ext cx="316950" cy="41203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对象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5985964"/>
                </p:ext>
              </p:extLst>
            </p:nvPr>
          </p:nvGraphicFramePr>
          <p:xfrm>
            <a:off x="4279159" y="1616766"/>
            <a:ext cx="736280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3195" name="Equation" r:id="rId11" imgW="368140" imgH="253890" progId="Equation.DSMT4">
                    <p:embed/>
                  </p:oleObj>
                </mc:Choice>
                <mc:Fallback>
                  <p:oleObj name="Equation" r:id="rId11" imgW="368140" imgH="253890" progId="Equation.DSMT4">
                    <p:embed/>
                    <p:pic>
                      <p:nvPicPr>
                        <p:cNvPr id="78" name="对象 7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9159" y="1616766"/>
                          <a:ext cx="736280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对象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96959623"/>
                </p:ext>
              </p:extLst>
            </p:nvPr>
          </p:nvGraphicFramePr>
          <p:xfrm>
            <a:off x="5376952" y="1636387"/>
            <a:ext cx="316950" cy="4120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3196" name="Equation" r:id="rId12" imgW="126780" imgH="164814" progId="Equation.DSMT4">
                    <p:embed/>
                  </p:oleObj>
                </mc:Choice>
                <mc:Fallback>
                  <p:oleObj name="Equation" r:id="rId12" imgW="126780" imgH="164814" progId="Equation.DSMT4">
                    <p:embed/>
                    <p:pic>
                      <p:nvPicPr>
                        <p:cNvPr id="79" name="对象 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76952" y="1636387"/>
                          <a:ext cx="316950" cy="41203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对象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21993543"/>
                </p:ext>
              </p:extLst>
            </p:nvPr>
          </p:nvGraphicFramePr>
          <p:xfrm>
            <a:off x="8096034" y="1645911"/>
            <a:ext cx="316950" cy="4120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3197" name="Equation" r:id="rId13" imgW="126780" imgH="164814" progId="Equation.DSMT4">
                    <p:embed/>
                  </p:oleObj>
                </mc:Choice>
                <mc:Fallback>
                  <p:oleObj name="Equation" r:id="rId13" imgW="126780" imgH="164814" progId="Equation.DSMT4">
                    <p:embed/>
                    <p:pic>
                      <p:nvPicPr>
                        <p:cNvPr id="80" name="对象 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6034" y="1645911"/>
                          <a:ext cx="316950" cy="41203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61237085"/>
                </p:ext>
              </p:extLst>
            </p:nvPr>
          </p:nvGraphicFramePr>
          <p:xfrm>
            <a:off x="8638578" y="1604216"/>
            <a:ext cx="1244060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3198" name="Equation" r:id="rId14" imgW="622030" imgH="253890" progId="Equation.DSMT4">
                    <p:embed/>
                  </p:oleObj>
                </mc:Choice>
                <mc:Fallback>
                  <p:oleObj name="Equation" r:id="rId14" imgW="622030" imgH="253890" progId="Equation.DSMT4">
                    <p:embed/>
                    <p:pic>
                      <p:nvPicPr>
                        <p:cNvPr id="26" name="对象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38578" y="1604216"/>
                          <a:ext cx="1244060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对象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81021095"/>
                </p:ext>
              </p:extLst>
            </p:nvPr>
          </p:nvGraphicFramePr>
          <p:xfrm>
            <a:off x="10561101" y="1606031"/>
            <a:ext cx="736280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3199" name="Equation" r:id="rId16" imgW="368140" imgH="253890" progId="Equation.DSMT4">
                    <p:embed/>
                  </p:oleObj>
                </mc:Choice>
                <mc:Fallback>
                  <p:oleObj name="Equation" r:id="rId16" imgW="368140" imgH="253890" progId="Equation.DSMT4">
                    <p:embed/>
                    <p:pic>
                      <p:nvPicPr>
                        <p:cNvPr id="83" name="对象 8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61101" y="1606031"/>
                          <a:ext cx="736280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对象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69479190"/>
                </p:ext>
              </p:extLst>
            </p:nvPr>
          </p:nvGraphicFramePr>
          <p:xfrm>
            <a:off x="2247187" y="2195401"/>
            <a:ext cx="316950" cy="4120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3200" name="Equation" r:id="rId17" imgW="126780" imgH="164814" progId="Equation.DSMT4">
                    <p:embed/>
                  </p:oleObj>
                </mc:Choice>
                <mc:Fallback>
                  <p:oleObj name="Equation" r:id="rId17" imgW="126780" imgH="164814" progId="Equation.DSMT4">
                    <p:embed/>
                    <p:pic>
                      <p:nvPicPr>
                        <p:cNvPr id="84" name="对象 8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47187" y="2195401"/>
                          <a:ext cx="316950" cy="41203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" name="组合 17"/>
          <p:cNvGrpSpPr/>
          <p:nvPr/>
        </p:nvGrpSpPr>
        <p:grpSpPr>
          <a:xfrm>
            <a:off x="2951262" y="3906537"/>
            <a:ext cx="6309346" cy="531619"/>
            <a:chOff x="3431018" y="3945310"/>
            <a:chExt cx="6309346" cy="531619"/>
          </a:xfrm>
        </p:grpSpPr>
        <p:graphicFrame>
          <p:nvGraphicFramePr>
            <p:cNvPr id="19" name="对象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86903783"/>
                </p:ext>
              </p:extLst>
            </p:nvPr>
          </p:nvGraphicFramePr>
          <p:xfrm>
            <a:off x="3431018" y="3969149"/>
            <a:ext cx="3909902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3201" name="Equation" r:id="rId18" imgW="1954951" imgH="253890" progId="Equation.DSMT4">
                    <p:embed/>
                  </p:oleObj>
                </mc:Choice>
                <mc:Fallback>
                  <p:oleObj name="Equation" r:id="rId18" imgW="1954951" imgH="253890" progId="Equation.DSMT4">
                    <p:embed/>
                    <p:pic>
                      <p:nvPicPr>
                        <p:cNvPr id="37" name="对象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1018" y="3969149"/>
                          <a:ext cx="3909902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矩形 19"/>
            <p:cNvSpPr/>
            <p:nvPr/>
          </p:nvSpPr>
          <p:spPr>
            <a:xfrm>
              <a:off x="7273523" y="3978685"/>
              <a:ext cx="11079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，其中</a:t>
              </a: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aphicFrame>
          <p:nvGraphicFramePr>
            <p:cNvPr id="21" name="对象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84336138"/>
                </p:ext>
              </p:extLst>
            </p:nvPr>
          </p:nvGraphicFramePr>
          <p:xfrm>
            <a:off x="8343970" y="3945310"/>
            <a:ext cx="1396394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3202" name="Equation" r:id="rId20" imgW="698197" imgH="253890" progId="Equation.DSMT4">
                    <p:embed/>
                  </p:oleObj>
                </mc:Choice>
                <mc:Fallback>
                  <p:oleObj name="Equation" r:id="rId20" imgW="698197" imgH="253890" progId="Equation.DSMT4">
                    <p:embed/>
                    <p:pic>
                      <p:nvPicPr>
                        <p:cNvPr id="40" name="对象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43970" y="3945310"/>
                          <a:ext cx="1396394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" name="矩形 21"/>
          <p:cNvSpPr/>
          <p:nvPr/>
        </p:nvSpPr>
        <p:spPr>
          <a:xfrm>
            <a:off x="1705283" y="1042218"/>
            <a:ext cx="30460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39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 smtClean="0">
                <a:solidFill>
                  <a:srgbClr val="FF9500"/>
                </a:solidFill>
                <a:latin typeface="微软雅黑"/>
                <a:ea typeface="微软雅黑"/>
              </a:rPr>
              <a:t>（</a:t>
            </a:r>
            <a:r>
              <a:rPr lang="zh-CN" altLang="en-US" sz="2400" dirty="0">
                <a:solidFill>
                  <a:srgbClr val="FF9500"/>
                </a:solidFill>
                <a:latin typeface="微软雅黑"/>
                <a:ea typeface="微软雅黑"/>
              </a:rPr>
              <a:t>单调性的判别法）</a:t>
            </a:r>
            <a:r>
              <a:rPr lang="en-US" altLang="zh-CN" sz="2400" dirty="0">
                <a:solidFill>
                  <a:srgbClr val="FF9500"/>
                </a:solidFill>
                <a:latin typeface="微软雅黑"/>
                <a:ea typeface="微软雅黑"/>
              </a:rPr>
              <a:t> </a:t>
            </a:r>
            <a:endParaRPr lang="zh-CN" altLang="en-US" sz="2400" dirty="0">
              <a:solidFill>
                <a:prstClr val="black"/>
              </a:solidFill>
              <a:latin typeface="Arial"/>
              <a:ea typeface="微软雅黑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902738" y="2786767"/>
            <a:ext cx="9741270" cy="1200329"/>
            <a:chOff x="1902738" y="2551837"/>
            <a:chExt cx="9741270" cy="1200329"/>
          </a:xfrm>
        </p:grpSpPr>
        <p:sp>
          <p:nvSpPr>
            <p:cNvPr id="30" name="矩形 29"/>
            <p:cNvSpPr/>
            <p:nvPr/>
          </p:nvSpPr>
          <p:spPr>
            <a:xfrm>
              <a:off x="1902738" y="2551837"/>
              <a:ext cx="974127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任取    ，        ，不妨设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      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， 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 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在   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  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上满足拉格朗日中值定理的条件，则有</a:t>
              </a:r>
            </a:p>
          </p:txBody>
        </p:sp>
        <p:graphicFrame>
          <p:nvGraphicFramePr>
            <p:cNvPr id="25" name="对象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02824005"/>
                </p:ext>
              </p:extLst>
            </p:nvPr>
          </p:nvGraphicFramePr>
          <p:xfrm>
            <a:off x="2611550" y="2623790"/>
            <a:ext cx="380248" cy="570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3203" name="Equation" r:id="rId22" imgW="152334" imgH="228501" progId="Equation.DSMT4">
                    <p:embed/>
                  </p:oleObj>
                </mc:Choice>
                <mc:Fallback>
                  <p:oleObj name="Equation" r:id="rId22" imgW="152334" imgH="228501" progId="Equation.DSMT4">
                    <p:embed/>
                    <p:pic>
                      <p:nvPicPr>
                        <p:cNvPr id="28" name="对象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11550" y="2623790"/>
                          <a:ext cx="380248" cy="570372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对象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57291284"/>
                </p:ext>
              </p:extLst>
            </p:nvPr>
          </p:nvGraphicFramePr>
          <p:xfrm>
            <a:off x="3102100" y="2650459"/>
            <a:ext cx="919172" cy="5170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3204" name="Equation" r:id="rId24" imgW="406224" imgH="228501" progId="Equation.DSMT4">
                    <p:embed/>
                  </p:oleObj>
                </mc:Choice>
                <mc:Fallback>
                  <p:oleObj name="Equation" r:id="rId24" imgW="406224" imgH="228501" progId="Equation.DSMT4">
                    <p:embed/>
                    <p:pic>
                      <p:nvPicPr>
                        <p:cNvPr id="31" name="对象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2100" y="2650459"/>
                          <a:ext cx="919172" cy="517034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对象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22592248"/>
                </p:ext>
              </p:extLst>
            </p:nvPr>
          </p:nvGraphicFramePr>
          <p:xfrm>
            <a:off x="5219022" y="2669136"/>
            <a:ext cx="976990" cy="5172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3205" name="Equation" r:id="rId26" imgW="431613" imgH="228501" progId="Equation.DSMT4">
                    <p:embed/>
                  </p:oleObj>
                </mc:Choice>
                <mc:Fallback>
                  <p:oleObj name="Equation" r:id="rId26" imgW="431613" imgH="228501" progId="Equation.DSMT4">
                    <p:embed/>
                    <p:pic>
                      <p:nvPicPr>
                        <p:cNvPr id="33" name="对象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19022" y="2669136"/>
                          <a:ext cx="976990" cy="51723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对象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90614300"/>
                </p:ext>
              </p:extLst>
            </p:nvPr>
          </p:nvGraphicFramePr>
          <p:xfrm>
            <a:off x="6439496" y="2628732"/>
            <a:ext cx="805358" cy="5554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3206" name="Equation" r:id="rId28" imgW="368140" imgH="253890" progId="Equation.DSMT4">
                    <p:embed/>
                  </p:oleObj>
                </mc:Choice>
                <mc:Fallback>
                  <p:oleObj name="Equation" r:id="rId28" imgW="368140" imgH="253890" progId="Equation.DSMT4">
                    <p:embed/>
                    <p:pic>
                      <p:nvPicPr>
                        <p:cNvPr id="94" name="对象 9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39496" y="2628732"/>
                          <a:ext cx="805358" cy="55542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对象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29773265"/>
                </p:ext>
              </p:extLst>
            </p:nvPr>
          </p:nvGraphicFramePr>
          <p:xfrm>
            <a:off x="7639032" y="2623790"/>
            <a:ext cx="1008652" cy="560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3207" name="Equation" r:id="rId29" imgW="457002" imgH="253890" progId="Equation.DSMT4">
                    <p:embed/>
                  </p:oleObj>
                </mc:Choice>
                <mc:Fallback>
                  <p:oleObj name="Equation" r:id="rId29" imgW="457002" imgH="253890" progId="Equation.DSMT4">
                    <p:embed/>
                    <p:pic>
                      <p:nvPicPr>
                        <p:cNvPr id="35" name="对象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9032" y="2623790"/>
                          <a:ext cx="1008652" cy="560362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1" name="组合 30"/>
          <p:cNvGrpSpPr/>
          <p:nvPr/>
        </p:nvGrpSpPr>
        <p:grpSpPr>
          <a:xfrm>
            <a:off x="1899558" y="5173709"/>
            <a:ext cx="3122547" cy="574061"/>
            <a:chOff x="1083306" y="5611656"/>
            <a:chExt cx="3122547" cy="574061"/>
          </a:xfrm>
        </p:grpSpPr>
        <p:graphicFrame>
          <p:nvGraphicFramePr>
            <p:cNvPr id="32" name="对象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15578140"/>
                </p:ext>
              </p:extLst>
            </p:nvPr>
          </p:nvGraphicFramePr>
          <p:xfrm>
            <a:off x="1789781" y="5681489"/>
            <a:ext cx="316950" cy="4120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3208" name="Equation" r:id="rId31" imgW="126780" imgH="164814" progId="Equation.DSMT4">
                    <p:embed/>
                  </p:oleObj>
                </mc:Choice>
                <mc:Fallback>
                  <p:oleObj name="Equation" r:id="rId31" imgW="126780" imgH="164814" progId="Equation.DSMT4">
                    <p:embed/>
                    <p:pic>
                      <p:nvPicPr>
                        <p:cNvPr id="113" name="对象 1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89781" y="5681489"/>
                          <a:ext cx="316950" cy="41203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对象 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5915529"/>
                </p:ext>
              </p:extLst>
            </p:nvPr>
          </p:nvGraphicFramePr>
          <p:xfrm>
            <a:off x="2459597" y="5677937"/>
            <a:ext cx="1244060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3209" name="Equation" r:id="rId32" imgW="622030" imgH="253890" progId="Equation.DSMT4">
                    <p:embed/>
                  </p:oleObj>
                </mc:Choice>
                <mc:Fallback>
                  <p:oleObj name="Equation" r:id="rId32" imgW="622030" imgH="253890" progId="Equation.DSMT4">
                    <p:embed/>
                    <p:pic>
                      <p:nvPicPr>
                        <p:cNvPr id="118" name="对象 1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59597" y="5677937"/>
                          <a:ext cx="1244060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" name="矩形 33"/>
            <p:cNvSpPr/>
            <p:nvPr/>
          </p:nvSpPr>
          <p:spPr>
            <a:xfrm>
              <a:off x="1083306" y="5611656"/>
              <a:ext cx="3122547" cy="5724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若在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E-BX"/>
                  <a:ea typeface="微软雅黑"/>
                </a:rPr>
                <a:t>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内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E-BX"/>
                  <a:ea typeface="微软雅黑"/>
                </a:rPr>
                <a:t>   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E-BX"/>
                  <a:ea typeface="微软雅黑"/>
                </a:rPr>
                <a:t>，</a:t>
              </a: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975633" y="4547148"/>
            <a:ext cx="4339650" cy="507780"/>
            <a:chOff x="5066303" y="7886527"/>
            <a:chExt cx="4339650" cy="507780"/>
          </a:xfrm>
        </p:grpSpPr>
        <p:graphicFrame>
          <p:nvGraphicFramePr>
            <p:cNvPr id="36" name="对象 3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75713348"/>
                </p:ext>
              </p:extLst>
            </p:nvPr>
          </p:nvGraphicFramePr>
          <p:xfrm>
            <a:off x="6378273" y="7934400"/>
            <a:ext cx="316950" cy="4120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3210" name="Equation" r:id="rId33" imgW="126780" imgH="164814" progId="Equation.DSMT4">
                    <p:embed/>
                  </p:oleObj>
                </mc:Choice>
                <mc:Fallback>
                  <p:oleObj name="Equation" r:id="rId33" imgW="126780" imgH="164814" progId="Equation.DSMT4">
                    <p:embed/>
                    <p:pic>
                      <p:nvPicPr>
                        <p:cNvPr id="109" name="对象 10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78273" y="7934400"/>
                          <a:ext cx="316950" cy="41203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" name="对象 3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57390621"/>
                </p:ext>
              </p:extLst>
            </p:nvPr>
          </p:nvGraphicFramePr>
          <p:xfrm>
            <a:off x="7013149" y="7886527"/>
            <a:ext cx="736280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3211" name="Equation" r:id="rId34" imgW="368140" imgH="253890" progId="Equation.DSMT4">
                    <p:embed/>
                  </p:oleObj>
                </mc:Choice>
                <mc:Fallback>
                  <p:oleObj name="Equation" r:id="rId34" imgW="368140" imgH="253890" progId="Equation.DSMT4">
                    <p:embed/>
                    <p:pic>
                      <p:nvPicPr>
                        <p:cNvPr id="111" name="对象 1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13149" y="7886527"/>
                          <a:ext cx="736280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" name="矩形 37"/>
            <p:cNvSpPr/>
            <p:nvPr/>
          </p:nvSpPr>
          <p:spPr>
            <a:xfrm>
              <a:off x="5066303" y="7886527"/>
              <a:ext cx="433965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即在区间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E-BX"/>
                  <a:ea typeface="微软雅黑"/>
                </a:rPr>
                <a:t>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上 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E-BX"/>
                  <a:ea typeface="微软雅黑"/>
                </a:rPr>
                <a:t>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单调增加；</a:t>
              </a: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899558" y="4541093"/>
            <a:ext cx="3262432" cy="572464"/>
            <a:chOff x="2120821" y="7267897"/>
            <a:chExt cx="3262432" cy="572464"/>
          </a:xfrm>
        </p:grpSpPr>
        <p:graphicFrame>
          <p:nvGraphicFramePr>
            <p:cNvPr id="40" name="对象 3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01769309"/>
                </p:ext>
              </p:extLst>
            </p:nvPr>
          </p:nvGraphicFramePr>
          <p:xfrm>
            <a:off x="2560657" y="7294344"/>
            <a:ext cx="2286000" cy="508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3212" name="Equation" r:id="rId35" imgW="1143000" imgH="254000" progId="Equation.DSMT4">
                    <p:embed/>
                  </p:oleObj>
                </mc:Choice>
                <mc:Fallback>
                  <p:oleObj name="Equation" r:id="rId35" imgW="1143000" imgH="254000" progId="Equation.DSMT4">
                    <p:embed/>
                    <p:pic>
                      <p:nvPicPr>
                        <p:cNvPr id="43" name="对象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60657" y="7294344"/>
                          <a:ext cx="2286000" cy="508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" name="矩形 40"/>
            <p:cNvSpPr/>
            <p:nvPr/>
          </p:nvSpPr>
          <p:spPr>
            <a:xfrm>
              <a:off x="2120821" y="7267897"/>
              <a:ext cx="3262432" cy="5724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则       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E-BX"/>
                  <a:ea typeface="微软雅黑"/>
                </a:rPr>
                <a:t>  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E-BX"/>
                  <a:ea typeface="微软雅黑"/>
                </a:rPr>
                <a:t>，</a:t>
              </a: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7488035" y="5154384"/>
            <a:ext cx="4339650" cy="572464"/>
            <a:chOff x="3393405" y="7617131"/>
            <a:chExt cx="4339650" cy="572464"/>
          </a:xfrm>
        </p:grpSpPr>
        <p:graphicFrame>
          <p:nvGraphicFramePr>
            <p:cNvPr id="43" name="对象 4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45878276"/>
                </p:ext>
              </p:extLst>
            </p:nvPr>
          </p:nvGraphicFramePr>
          <p:xfrm>
            <a:off x="4647922" y="7711218"/>
            <a:ext cx="316950" cy="4120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3213" name="Equation" r:id="rId37" imgW="126780" imgH="164814" progId="Equation.DSMT4">
                    <p:embed/>
                  </p:oleObj>
                </mc:Choice>
                <mc:Fallback>
                  <p:oleObj name="Equation" r:id="rId37" imgW="126780" imgH="164814" progId="Equation.DSMT4">
                    <p:embed/>
                    <p:pic>
                      <p:nvPicPr>
                        <p:cNvPr id="119" name="对象 1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47922" y="7711218"/>
                          <a:ext cx="316950" cy="41203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" name="对象 4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27208109"/>
                </p:ext>
              </p:extLst>
            </p:nvPr>
          </p:nvGraphicFramePr>
          <p:xfrm>
            <a:off x="5192114" y="7663345"/>
            <a:ext cx="736280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3214" name="Equation" r:id="rId38" imgW="368140" imgH="253890" progId="Equation.DSMT4">
                    <p:embed/>
                  </p:oleObj>
                </mc:Choice>
                <mc:Fallback>
                  <p:oleObj name="Equation" r:id="rId38" imgW="368140" imgH="253890" progId="Equation.DSMT4">
                    <p:embed/>
                    <p:pic>
                      <p:nvPicPr>
                        <p:cNvPr id="120" name="对象 1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92114" y="7663345"/>
                          <a:ext cx="736280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" name="矩形 44"/>
            <p:cNvSpPr/>
            <p:nvPr/>
          </p:nvSpPr>
          <p:spPr>
            <a:xfrm>
              <a:off x="3393405" y="7617131"/>
              <a:ext cx="4339650" cy="5724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即在区间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E-BX"/>
                  <a:ea typeface="微软雅黑"/>
                </a:rPr>
                <a:t>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上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E-BX"/>
                  <a:ea typeface="微软雅黑"/>
                </a:rPr>
                <a:t>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单调减少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.</a:t>
              </a: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663172" y="5173709"/>
            <a:ext cx="3108543" cy="572464"/>
            <a:chOff x="4056523" y="5600660"/>
            <a:chExt cx="3108543" cy="572464"/>
          </a:xfrm>
        </p:grpSpPr>
        <p:graphicFrame>
          <p:nvGraphicFramePr>
            <p:cNvPr id="47" name="对象 4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70780556"/>
                </p:ext>
              </p:extLst>
            </p:nvPr>
          </p:nvGraphicFramePr>
          <p:xfrm>
            <a:off x="4440371" y="5629954"/>
            <a:ext cx="2286000" cy="508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3215" name="Equation" r:id="rId39" imgW="1143000" imgH="254000" progId="Equation.DSMT4">
                    <p:embed/>
                  </p:oleObj>
                </mc:Choice>
                <mc:Fallback>
                  <p:oleObj name="Equation" r:id="rId39" imgW="1143000" imgH="254000" progId="Equation.DSMT4">
                    <p:embed/>
                    <p:pic>
                      <p:nvPicPr>
                        <p:cNvPr id="45" name="对象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40371" y="5629954"/>
                          <a:ext cx="2286000" cy="508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" name="矩形 47"/>
            <p:cNvSpPr/>
            <p:nvPr/>
          </p:nvSpPr>
          <p:spPr>
            <a:xfrm>
              <a:off x="4056523" y="5600660"/>
              <a:ext cx="3108543" cy="5724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则     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E-BX"/>
                  <a:ea typeface="微软雅黑"/>
                </a:rPr>
                <a:t>   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E-BX"/>
                  <a:ea typeface="微软雅黑"/>
                </a:rPr>
                <a:t>，</a:t>
              </a: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sp>
        <p:nvSpPr>
          <p:cNvPr id="49" name="Text Box 163"/>
          <p:cNvSpPr txBox="1">
            <a:spLocks noChangeArrowheads="1"/>
          </p:cNvSpPr>
          <p:nvPr/>
        </p:nvSpPr>
        <p:spPr bwMode="auto">
          <a:xfrm>
            <a:off x="721638" y="988457"/>
            <a:ext cx="1181100" cy="519113"/>
          </a:xfrm>
          <a:prstGeom prst="rect">
            <a:avLst/>
          </a:prstGeom>
          <a:gradFill flip="none" rotWithShape="1">
            <a:gsLst>
              <a:gs pos="0">
                <a:srgbClr val="85ADBC">
                  <a:lumMod val="67000"/>
                </a:srgbClr>
              </a:gs>
              <a:gs pos="72000">
                <a:srgbClr val="85ADBC">
                  <a:lumMod val="97000"/>
                  <a:lumOff val="3000"/>
                </a:srgbClr>
              </a:gs>
              <a:gs pos="100000">
                <a:srgbClr val="E5B440">
                  <a:lumMod val="40000"/>
                  <a:lumOff val="60000"/>
                </a:srgb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kumimoji="1" lang="zh-CN" altLang="en-US" sz="2800" b="1" kern="0" dirty="0" smtClean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定理</a:t>
            </a:r>
            <a:r>
              <a:rPr kumimoji="1" lang="en-US" altLang="zh-CN" sz="2800" b="1" kern="0" dirty="0" smtClean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endParaRPr kumimoji="1" lang="zh-CN" altLang="en-US" sz="2800" kern="0" dirty="0">
              <a:solidFill>
                <a:srgbClr val="7030A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721638" y="2947285"/>
            <a:ext cx="1120775" cy="522288"/>
          </a:xfrm>
          <a:prstGeom prst="rect">
            <a:avLst/>
          </a:prstGeom>
          <a:gradFill>
            <a:gsLst>
              <a:gs pos="59000">
                <a:srgbClr val="FFFFF4">
                  <a:lumMod val="75000"/>
                </a:srgbClr>
              </a:gs>
              <a:gs pos="85000">
                <a:srgbClr val="AFB591">
                  <a:lumMod val="75000"/>
                </a:srgbClr>
              </a:gs>
            </a:gsLst>
            <a:path path="rect">
              <a:fillToRect l="50000" t="50000" r="50000" b="50000"/>
            </a:path>
          </a:gradFill>
        </p:spPr>
        <p:txBody>
          <a:bodyPr>
            <a:spAutoFit/>
          </a:bodyPr>
          <a:lstStyle/>
          <a:p>
            <a:pPr defTabSz="60953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kern="0" dirty="0">
                <a:solidFill>
                  <a:srgbClr val="FF9500"/>
                </a:solidFill>
                <a:latin typeface="Arial"/>
                <a:ea typeface="微软雅黑"/>
              </a:rPr>
              <a:t>证明：</a:t>
            </a:r>
          </a:p>
        </p:txBody>
      </p:sp>
    </p:spTree>
    <p:extLst>
      <p:ext uri="{BB962C8B-B14F-4D97-AF65-F5344CB8AC3E}">
        <p14:creationId xmlns:p14="http://schemas.microsoft.com/office/powerpoint/2010/main" val="406764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9" grpId="0" animBg="1" autoUpdateAnimBg="0"/>
      <p:bldP spid="5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Text Box 2"/>
          <p:cNvSpPr txBox="1">
            <a:spLocks noChangeArrowheads="1"/>
          </p:cNvSpPr>
          <p:nvPr/>
        </p:nvSpPr>
        <p:spPr bwMode="auto">
          <a:xfrm>
            <a:off x="2795949" y="1572738"/>
            <a:ext cx="8768693" cy="205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        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函数</a:t>
            </a:r>
            <a:r>
              <a:rPr kumimoji="1"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y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</a:t>
            </a:r>
            <a:r>
              <a:rPr kumimoji="1"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e</a:t>
            </a:r>
            <a:r>
              <a:rPr kumimoji="1" lang="en-US" altLang="zh-CN" sz="2800" i="1" baseline="30000" dirty="0"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</a:t>
            </a:r>
            <a:r>
              <a:rPr kumimoji="1"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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的定义域为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(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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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)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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  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因为在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(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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 0)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内</a:t>
            </a:r>
          </a:p>
          <a:p>
            <a:pPr eaLnBrk="1" hangingPunct="1">
              <a:lnSpc>
                <a:spcPct val="120000"/>
              </a:lnSpc>
            </a:pPr>
            <a:r>
              <a:rPr kumimoji="1"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y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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&lt;0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  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所以函数 </a:t>
            </a:r>
            <a:r>
              <a:rPr kumimoji="1"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y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</a:t>
            </a:r>
            <a:r>
              <a:rPr kumimoji="1"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e</a:t>
            </a:r>
            <a:r>
              <a:rPr kumimoji="1" lang="en-US" altLang="zh-CN" sz="2800" i="1" baseline="30000" dirty="0"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</a:t>
            </a:r>
            <a:r>
              <a:rPr kumimoji="1"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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在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(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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 0]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上单调减少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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</a:p>
          <a:p>
            <a:pPr eaLnBrk="1" hangingPunct="1">
              <a:lnSpc>
                <a:spcPct val="120000"/>
              </a:lnSpc>
            </a:pP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    因为在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(0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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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)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内</a:t>
            </a:r>
            <a:r>
              <a:rPr kumimoji="1"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y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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&gt;0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  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所以函数 </a:t>
            </a:r>
            <a:r>
              <a:rPr kumimoji="1"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y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</a:t>
            </a:r>
            <a:r>
              <a:rPr kumimoji="1"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e</a:t>
            </a:r>
            <a:r>
              <a:rPr kumimoji="1" lang="en-US" altLang="zh-CN" sz="2800" i="1" baseline="30000" dirty="0"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</a:t>
            </a:r>
            <a:r>
              <a:rPr kumimoji="1"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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在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[0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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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)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上单</a:t>
            </a:r>
          </a:p>
          <a:p>
            <a:pPr eaLnBrk="1" hangingPunct="1">
              <a:lnSpc>
                <a:spcPct val="120000"/>
              </a:lnSpc>
            </a:pP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调增加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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297987" name="Rectangle 3"/>
          <p:cNvSpPr>
            <a:spLocks noChangeArrowheads="1"/>
          </p:cNvSpPr>
          <p:nvPr/>
        </p:nvSpPr>
        <p:spPr bwMode="auto">
          <a:xfrm>
            <a:off x="2136775" y="1593850"/>
            <a:ext cx="8686800" cy="470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sz="2800" i="1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y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</a:t>
            </a:r>
            <a:r>
              <a:rPr kumimoji="1"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e</a:t>
            </a:r>
            <a:r>
              <a:rPr kumimoji="1" lang="en-US" altLang="zh-CN" sz="2800" i="1" baseline="30000" dirty="0"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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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      </a:t>
            </a:r>
          </a:p>
        </p:txBody>
      </p:sp>
      <p:sp>
        <p:nvSpPr>
          <p:cNvPr id="297988" name="Rectangle 4"/>
          <p:cNvSpPr>
            <a:spLocks noChangeArrowheads="1"/>
          </p:cNvSpPr>
          <p:nvPr/>
        </p:nvSpPr>
        <p:spPr bwMode="auto">
          <a:xfrm>
            <a:off x="1898651" y="1038050"/>
            <a:ext cx="6578600" cy="5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讨论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函数 </a:t>
            </a:r>
            <a:r>
              <a:rPr kumimoji="1" lang="en-US" altLang="zh-CN" sz="2800" i="1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y</a:t>
            </a:r>
            <a:r>
              <a:rPr kumimoji="1" lang="en-US" altLang="zh-CN" sz="2800" dirty="0" err="1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</a:t>
            </a:r>
            <a:r>
              <a:rPr kumimoji="1" lang="en-US" altLang="zh-CN" sz="2800" i="1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e</a:t>
            </a:r>
            <a:r>
              <a:rPr kumimoji="1" lang="en-US" altLang="zh-CN" sz="2800" i="1" baseline="300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</a:t>
            </a:r>
            <a:r>
              <a:rPr kumimoji="1"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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的单调性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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297989" name="Text Box 5"/>
          <p:cNvSpPr txBox="1">
            <a:spLocks noChangeArrowheads="1"/>
          </p:cNvSpPr>
          <p:nvPr/>
        </p:nvSpPr>
        <p:spPr bwMode="auto">
          <a:xfrm>
            <a:off x="1942276" y="4295694"/>
            <a:ext cx="4110100" cy="467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函数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的定义域为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(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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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)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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  </a:t>
            </a:r>
          </a:p>
        </p:txBody>
      </p:sp>
      <p:sp>
        <p:nvSpPr>
          <p:cNvPr id="297990" name="Rectangle 6"/>
          <p:cNvSpPr>
            <a:spLocks noChangeArrowheads="1"/>
          </p:cNvSpPr>
          <p:nvPr/>
        </p:nvSpPr>
        <p:spPr bwMode="auto">
          <a:xfrm>
            <a:off x="4723312" y="6231845"/>
            <a:ext cx="4954587" cy="51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所以函数在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[0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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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)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上单调增加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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297991" name="Rectangle 7"/>
          <p:cNvSpPr>
            <a:spLocks noChangeArrowheads="1"/>
          </p:cNvSpPr>
          <p:nvPr/>
        </p:nvSpPr>
        <p:spPr bwMode="auto">
          <a:xfrm>
            <a:off x="1222873" y="6225769"/>
            <a:ext cx="3379788" cy="51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        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因为</a:t>
            </a:r>
            <a:r>
              <a:rPr kumimoji="1"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&gt;0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时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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  </a:t>
            </a:r>
            <a:r>
              <a:rPr kumimoji="1"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y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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&gt;0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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297992" name="Rectangle 8"/>
          <p:cNvSpPr>
            <a:spLocks noChangeArrowheads="1"/>
          </p:cNvSpPr>
          <p:nvPr/>
        </p:nvSpPr>
        <p:spPr bwMode="auto">
          <a:xfrm>
            <a:off x="4747124" y="5575137"/>
            <a:ext cx="5043487" cy="51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所以函数在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(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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 0] 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上单调减少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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297993" name="Rectangle 9"/>
          <p:cNvSpPr>
            <a:spLocks noChangeArrowheads="1"/>
          </p:cNvSpPr>
          <p:nvPr/>
        </p:nvSpPr>
        <p:spPr bwMode="auto">
          <a:xfrm>
            <a:off x="1254624" y="5592682"/>
            <a:ext cx="3468688" cy="51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        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因为</a:t>
            </a:r>
            <a:r>
              <a:rPr kumimoji="1"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&lt;0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时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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  </a:t>
            </a:r>
            <a:r>
              <a:rPr kumimoji="1"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y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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&lt;0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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  </a:t>
            </a:r>
          </a:p>
        </p:txBody>
      </p:sp>
      <p:pic>
        <p:nvPicPr>
          <p:cNvPr id="297994" name="Picture 10"/>
          <p:cNvPicPr>
            <a:picLocks noChangeAspect="1" noChangeArrowheads="1"/>
          </p:cNvPicPr>
          <p:nvPr/>
        </p:nvPicPr>
        <p:blipFill>
          <a:blip r:embed="rId2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9922" y="3815554"/>
            <a:ext cx="1965325" cy="1720850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9372" name="Group 13"/>
          <p:cNvGrpSpPr>
            <a:grpSpLocks noChangeAspect="1"/>
          </p:cNvGrpSpPr>
          <p:nvPr/>
        </p:nvGrpSpPr>
        <p:grpSpPr bwMode="auto">
          <a:xfrm>
            <a:off x="889348" y="3549569"/>
            <a:ext cx="5419725" cy="647700"/>
            <a:chOff x="302" y="2208"/>
            <a:chExt cx="3414" cy="408"/>
          </a:xfrm>
        </p:grpSpPr>
        <p:sp>
          <p:nvSpPr>
            <p:cNvPr id="99373" name="AutoShape 14"/>
            <p:cNvSpPr>
              <a:spLocks noChangeAspect="1" noChangeArrowheads="1" noTextEdit="1"/>
            </p:cNvSpPr>
            <p:nvPr/>
          </p:nvSpPr>
          <p:spPr bwMode="auto">
            <a:xfrm>
              <a:off x="816" y="2208"/>
              <a:ext cx="2832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75" name="Rectangle 16"/>
            <p:cNvSpPr>
              <a:spLocks noChangeArrowheads="1"/>
            </p:cNvSpPr>
            <p:nvPr/>
          </p:nvSpPr>
          <p:spPr bwMode="auto">
            <a:xfrm>
              <a:off x="302" y="2317"/>
              <a:ext cx="0" cy="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lnSpc>
                  <a:spcPct val="110000"/>
                </a:lnSpc>
              </a:pPr>
              <a:endParaRPr lang="zh-CN" altLang="zh-CN" sz="280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9379" name="Rectangle 20"/>
            <p:cNvSpPr>
              <a:spLocks noChangeArrowheads="1"/>
            </p:cNvSpPr>
            <p:nvPr/>
          </p:nvSpPr>
          <p:spPr bwMode="auto">
            <a:xfrm>
              <a:off x="922" y="2317"/>
              <a:ext cx="896" cy="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lnSpc>
                  <a:spcPct val="110000"/>
                </a:lnSpc>
              </a:pPr>
              <a:r>
                <a:rPr lang="zh-CN" altLang="en-US" sz="28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讨论函数</a:t>
              </a:r>
              <a:endPara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99380" name="Group 21"/>
            <p:cNvGrpSpPr>
              <a:grpSpLocks/>
            </p:cNvGrpSpPr>
            <p:nvPr/>
          </p:nvGrpSpPr>
          <p:grpSpPr bwMode="auto">
            <a:xfrm>
              <a:off x="1873" y="2282"/>
              <a:ext cx="649" cy="324"/>
              <a:chOff x="1873" y="2282"/>
              <a:chExt cx="649" cy="324"/>
            </a:xfrm>
          </p:grpSpPr>
          <p:sp>
            <p:nvSpPr>
              <p:cNvPr id="99385" name="Line 22"/>
              <p:cNvSpPr>
                <a:spLocks noChangeShapeType="1"/>
              </p:cNvSpPr>
              <p:nvPr/>
            </p:nvSpPr>
            <p:spPr bwMode="auto">
              <a:xfrm flipV="1">
                <a:off x="2171" y="2438"/>
                <a:ext cx="28" cy="16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386" name="Line 23"/>
              <p:cNvSpPr>
                <a:spLocks noChangeShapeType="1"/>
              </p:cNvSpPr>
              <p:nvPr/>
            </p:nvSpPr>
            <p:spPr bwMode="auto">
              <a:xfrm>
                <a:off x="2199" y="2443"/>
                <a:ext cx="40" cy="60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387" name="Line 24"/>
              <p:cNvSpPr>
                <a:spLocks noChangeShapeType="1"/>
              </p:cNvSpPr>
              <p:nvPr/>
            </p:nvSpPr>
            <p:spPr bwMode="auto">
              <a:xfrm flipV="1">
                <a:off x="2244" y="2312"/>
                <a:ext cx="55" cy="191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388" name="Line 25"/>
              <p:cNvSpPr>
                <a:spLocks noChangeShapeType="1"/>
              </p:cNvSpPr>
              <p:nvPr/>
            </p:nvSpPr>
            <p:spPr bwMode="auto">
              <a:xfrm>
                <a:off x="2299" y="2312"/>
                <a:ext cx="223" cy="1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389" name="Rectangle 26"/>
              <p:cNvSpPr>
                <a:spLocks noChangeArrowheads="1"/>
              </p:cNvSpPr>
              <p:nvPr/>
            </p:nvSpPr>
            <p:spPr bwMode="auto">
              <a:xfrm>
                <a:off x="2159" y="2282"/>
                <a:ext cx="77" cy="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t" hangingPunct="1">
                  <a:lnSpc>
                    <a:spcPct val="110000"/>
                  </a:lnSpc>
                </a:pPr>
                <a:r>
                  <a:rPr lang="en-US" altLang="zh-CN" sz="190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3</a:t>
                </a:r>
                <a:endPara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99390" name="Rectangle 27"/>
              <p:cNvSpPr>
                <a:spLocks noChangeArrowheads="1"/>
              </p:cNvSpPr>
              <p:nvPr/>
            </p:nvSpPr>
            <p:spPr bwMode="auto">
              <a:xfrm>
                <a:off x="2420" y="2320"/>
                <a:ext cx="77" cy="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t" hangingPunct="1">
                  <a:lnSpc>
                    <a:spcPct val="110000"/>
                  </a:lnSpc>
                </a:pPr>
                <a:r>
                  <a:rPr lang="en-US" altLang="zh-CN" sz="190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2</a:t>
                </a:r>
                <a:endPara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99391" name="Rectangle 28"/>
              <p:cNvSpPr>
                <a:spLocks noChangeArrowheads="1"/>
              </p:cNvSpPr>
              <p:nvPr/>
            </p:nvSpPr>
            <p:spPr bwMode="auto">
              <a:xfrm>
                <a:off x="2314" y="2310"/>
                <a:ext cx="99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t" hangingPunct="1">
                  <a:lnSpc>
                    <a:spcPct val="110000"/>
                  </a:lnSpc>
                </a:pPr>
                <a:r>
                  <a:rPr lang="en-US" altLang="zh-CN" sz="2800" i="1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x</a:t>
                </a:r>
                <a:endPara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99392" name="Rectangle 29"/>
              <p:cNvSpPr>
                <a:spLocks noChangeArrowheads="1"/>
              </p:cNvSpPr>
              <p:nvPr/>
            </p:nvSpPr>
            <p:spPr bwMode="auto">
              <a:xfrm>
                <a:off x="1873" y="2310"/>
                <a:ext cx="99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t" hangingPunct="1">
                  <a:lnSpc>
                    <a:spcPct val="110000"/>
                  </a:lnSpc>
                </a:pPr>
                <a:r>
                  <a:rPr lang="en-US" altLang="zh-CN" sz="2800" i="1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y</a:t>
                </a:r>
                <a:endPara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99393" name="Rectangle 30"/>
              <p:cNvSpPr>
                <a:spLocks noChangeArrowheads="1"/>
              </p:cNvSpPr>
              <p:nvPr/>
            </p:nvSpPr>
            <p:spPr bwMode="auto">
              <a:xfrm>
                <a:off x="2009" y="2284"/>
                <a:ext cx="123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t" hangingPunct="1">
                  <a:lnSpc>
                    <a:spcPct val="110000"/>
                  </a:lnSpc>
                </a:pPr>
                <a:r>
                  <a:rPr lang="en-US" altLang="zh-CN" sz="2800">
                    <a:solidFill>
                      <a:srgbClr val="000000"/>
                    </a:solidFill>
                    <a:latin typeface="Symbol" panose="05050102010706020507" pitchFamily="18" charset="2"/>
                    <a:ea typeface="黑体" panose="02010609060101010101" pitchFamily="49" charset="-122"/>
                  </a:rPr>
                  <a:t>=</a:t>
                </a:r>
                <a:endPara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99381" name="Rectangle 31"/>
            <p:cNvSpPr>
              <a:spLocks noChangeArrowheads="1"/>
            </p:cNvSpPr>
            <p:nvPr/>
          </p:nvSpPr>
          <p:spPr bwMode="auto">
            <a:xfrm>
              <a:off x="2578" y="2317"/>
              <a:ext cx="896" cy="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lnSpc>
                  <a:spcPct val="110000"/>
                </a:lnSpc>
              </a:pPr>
              <a:r>
                <a:rPr lang="zh-CN" altLang="en-US" sz="28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的单调性</a:t>
              </a:r>
              <a:endPara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9382" name="Rectangle 32"/>
            <p:cNvSpPr>
              <a:spLocks noChangeArrowheads="1"/>
            </p:cNvSpPr>
            <p:nvPr/>
          </p:nvSpPr>
          <p:spPr bwMode="auto">
            <a:xfrm>
              <a:off x="3469" y="2286"/>
              <a:ext cx="56" cy="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lnSpc>
                  <a:spcPct val="110000"/>
                </a:lnSpc>
              </a:pPr>
              <a:r>
                <a:rPr lang="en-US" altLang="zh-CN" sz="2800">
                  <a:solidFill>
                    <a:srgbClr val="000000"/>
                  </a:solidFill>
                  <a:latin typeface="Symbol" panose="05050102010706020507" pitchFamily="18" charset="2"/>
                  <a:ea typeface="黑体" panose="02010609060101010101" pitchFamily="49" charset="-122"/>
                </a:rPr>
                <a:t>.</a:t>
              </a:r>
              <a:endParaRPr lang="en-US" altLang="zh-CN" sz="280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9383" name="Rectangle 33"/>
            <p:cNvSpPr>
              <a:spLocks noChangeArrowheads="1"/>
            </p:cNvSpPr>
            <p:nvPr/>
          </p:nvSpPr>
          <p:spPr bwMode="auto">
            <a:xfrm>
              <a:off x="3533" y="2301"/>
              <a:ext cx="56" cy="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lnSpc>
                  <a:spcPct val="110000"/>
                </a:lnSpc>
              </a:pPr>
              <a:r>
                <a:rPr lang="en-US" altLang="zh-CN" sz="280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endParaRPr lang="en-US" altLang="zh-CN" sz="280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9384" name="Rectangle 34"/>
            <p:cNvSpPr>
              <a:spLocks noChangeArrowheads="1"/>
            </p:cNvSpPr>
            <p:nvPr/>
          </p:nvSpPr>
          <p:spPr bwMode="auto">
            <a:xfrm>
              <a:off x="3660" y="2301"/>
              <a:ext cx="56" cy="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lnSpc>
                  <a:spcPct val="110000"/>
                </a:lnSpc>
              </a:pPr>
              <a:r>
                <a:rPr lang="en-US" altLang="zh-CN" sz="280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endParaRPr lang="en-US" altLang="zh-CN" sz="280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grpSp>
        <p:nvGrpSpPr>
          <p:cNvPr id="298019" name="Group 35"/>
          <p:cNvGrpSpPr>
            <a:grpSpLocks noChangeAspect="1"/>
          </p:cNvGrpSpPr>
          <p:nvPr/>
        </p:nvGrpSpPr>
        <p:grpSpPr bwMode="auto">
          <a:xfrm>
            <a:off x="1272879" y="4732257"/>
            <a:ext cx="6835775" cy="909637"/>
            <a:chOff x="200" y="2931"/>
            <a:chExt cx="4306" cy="573"/>
          </a:xfrm>
        </p:grpSpPr>
        <p:sp>
          <p:nvSpPr>
            <p:cNvPr id="99342" name="AutoShape 36"/>
            <p:cNvSpPr>
              <a:spLocks noChangeAspect="1" noChangeArrowheads="1" noTextEdit="1"/>
            </p:cNvSpPr>
            <p:nvPr/>
          </p:nvSpPr>
          <p:spPr bwMode="auto">
            <a:xfrm>
              <a:off x="296" y="2936"/>
              <a:ext cx="4080" cy="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43" name="Rectangle 37"/>
            <p:cNvSpPr>
              <a:spLocks noChangeArrowheads="1"/>
            </p:cNvSpPr>
            <p:nvPr/>
          </p:nvSpPr>
          <p:spPr bwMode="auto">
            <a:xfrm>
              <a:off x="200" y="3024"/>
              <a:ext cx="224" cy="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lnSpc>
                  <a:spcPct val="110000"/>
                </a:lnSpc>
              </a:pPr>
              <a:r>
                <a:rPr lang="en-US" altLang="zh-CN" sz="280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   </a:t>
              </a:r>
              <a:endParaRPr lang="en-US" altLang="zh-CN" sz="280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grpSp>
          <p:nvGrpSpPr>
            <p:cNvPr id="99344" name="Group 38"/>
            <p:cNvGrpSpPr>
              <a:grpSpLocks/>
            </p:cNvGrpSpPr>
            <p:nvPr/>
          </p:nvGrpSpPr>
          <p:grpSpPr bwMode="auto">
            <a:xfrm>
              <a:off x="769" y="2931"/>
              <a:ext cx="728" cy="573"/>
              <a:chOff x="769" y="2931"/>
              <a:chExt cx="728" cy="573"/>
            </a:xfrm>
          </p:grpSpPr>
          <p:sp>
            <p:nvSpPr>
              <p:cNvPr id="99359" name="Line 39"/>
              <p:cNvSpPr>
                <a:spLocks noChangeShapeType="1"/>
              </p:cNvSpPr>
              <p:nvPr/>
            </p:nvSpPr>
            <p:spPr bwMode="auto">
              <a:xfrm flipV="1">
                <a:off x="1219" y="3333"/>
                <a:ext cx="28" cy="17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360" name="Line 40"/>
              <p:cNvSpPr>
                <a:spLocks noChangeShapeType="1"/>
              </p:cNvSpPr>
              <p:nvPr/>
            </p:nvSpPr>
            <p:spPr bwMode="auto">
              <a:xfrm>
                <a:off x="1247" y="3338"/>
                <a:ext cx="40" cy="60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361" name="Line 41"/>
              <p:cNvSpPr>
                <a:spLocks noChangeShapeType="1"/>
              </p:cNvSpPr>
              <p:nvPr/>
            </p:nvSpPr>
            <p:spPr bwMode="auto">
              <a:xfrm flipV="1">
                <a:off x="1292" y="3210"/>
                <a:ext cx="55" cy="188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362" name="Line 42"/>
              <p:cNvSpPr>
                <a:spLocks noChangeShapeType="1"/>
              </p:cNvSpPr>
              <p:nvPr/>
            </p:nvSpPr>
            <p:spPr bwMode="auto">
              <a:xfrm>
                <a:off x="1347" y="3210"/>
                <a:ext cx="129" cy="1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363" name="Line 43"/>
              <p:cNvSpPr>
                <a:spLocks noChangeShapeType="1"/>
              </p:cNvSpPr>
              <p:nvPr/>
            </p:nvSpPr>
            <p:spPr bwMode="auto">
              <a:xfrm>
                <a:off x="1101" y="3179"/>
                <a:ext cx="396" cy="1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364" name="Rectangle 44"/>
              <p:cNvSpPr>
                <a:spLocks noChangeArrowheads="1"/>
              </p:cNvSpPr>
              <p:nvPr/>
            </p:nvSpPr>
            <p:spPr bwMode="auto">
              <a:xfrm>
                <a:off x="1208" y="3180"/>
                <a:ext cx="73" cy="2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t" hangingPunct="1">
                  <a:lnSpc>
                    <a:spcPct val="110000"/>
                  </a:lnSpc>
                </a:pPr>
                <a:r>
                  <a:rPr lang="en-US" altLang="zh-CN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3</a:t>
                </a:r>
                <a:endPara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99365" name="Rectangle 45"/>
              <p:cNvSpPr>
                <a:spLocks noChangeArrowheads="1"/>
              </p:cNvSpPr>
              <p:nvPr/>
            </p:nvSpPr>
            <p:spPr bwMode="auto">
              <a:xfrm>
                <a:off x="1113" y="3208"/>
                <a:ext cx="112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t" hangingPunct="1">
                  <a:lnSpc>
                    <a:spcPct val="110000"/>
                  </a:lnSpc>
                </a:pPr>
                <a:r>
                  <a:rPr lang="en-US" altLang="zh-CN" sz="280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3</a:t>
                </a:r>
                <a:endPara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99366" name="Rectangle 46"/>
              <p:cNvSpPr>
                <a:spLocks noChangeArrowheads="1"/>
              </p:cNvSpPr>
              <p:nvPr/>
            </p:nvSpPr>
            <p:spPr bwMode="auto">
              <a:xfrm>
                <a:off x="1248" y="2931"/>
                <a:ext cx="112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t" hangingPunct="1">
                  <a:lnSpc>
                    <a:spcPct val="110000"/>
                  </a:lnSpc>
                </a:pPr>
                <a:r>
                  <a:rPr lang="en-US" altLang="zh-CN" sz="2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2</a:t>
                </a:r>
                <a:endParaRPr lang="en-US" altLang="zh-CN" sz="28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99367" name="Rectangle 47"/>
              <p:cNvSpPr>
                <a:spLocks noChangeArrowheads="1"/>
              </p:cNvSpPr>
              <p:nvPr/>
            </p:nvSpPr>
            <p:spPr bwMode="auto">
              <a:xfrm>
                <a:off x="1362" y="3208"/>
                <a:ext cx="99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t" hangingPunct="1">
                  <a:lnSpc>
                    <a:spcPct val="110000"/>
                  </a:lnSpc>
                </a:pPr>
                <a:r>
                  <a:rPr lang="en-US" altLang="zh-CN" sz="280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x</a:t>
                </a:r>
                <a:endParaRPr lang="en-US" altLang="zh-CN" sz="28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99368" name="Rectangle 48"/>
              <p:cNvSpPr>
                <a:spLocks noChangeArrowheads="1"/>
              </p:cNvSpPr>
              <p:nvPr/>
            </p:nvSpPr>
            <p:spPr bwMode="auto">
              <a:xfrm>
                <a:off x="769" y="3037"/>
                <a:ext cx="99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t" hangingPunct="1">
                  <a:lnSpc>
                    <a:spcPct val="110000"/>
                  </a:lnSpc>
                </a:pPr>
                <a:r>
                  <a:rPr lang="en-US" altLang="zh-CN" sz="280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y</a:t>
                </a:r>
                <a:endParaRPr lang="en-US" altLang="zh-CN" sz="28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99369" name="Rectangle 49"/>
              <p:cNvSpPr>
                <a:spLocks noChangeArrowheads="1"/>
              </p:cNvSpPr>
              <p:nvPr/>
            </p:nvSpPr>
            <p:spPr bwMode="auto">
              <a:xfrm>
                <a:off x="946" y="3012"/>
                <a:ext cx="123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t" hangingPunct="1">
                  <a:lnSpc>
                    <a:spcPct val="110000"/>
                  </a:lnSpc>
                </a:pPr>
                <a:r>
                  <a:rPr lang="en-US" altLang="zh-CN" sz="2800">
                    <a:solidFill>
                      <a:srgbClr val="000000"/>
                    </a:solidFill>
                    <a:latin typeface="Symbol" panose="05050102010706020507" pitchFamily="18" charset="2"/>
                    <a:ea typeface="黑体" panose="02010609060101010101" pitchFamily="49" charset="-122"/>
                  </a:rPr>
                  <a:t>=</a:t>
                </a:r>
                <a:endPara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99370" name="Rectangle 50"/>
              <p:cNvSpPr>
                <a:spLocks noChangeArrowheads="1"/>
              </p:cNvSpPr>
              <p:nvPr/>
            </p:nvSpPr>
            <p:spPr bwMode="auto">
              <a:xfrm>
                <a:off x="866" y="2999"/>
                <a:ext cx="55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t" hangingPunct="1">
                  <a:lnSpc>
                    <a:spcPct val="110000"/>
                  </a:lnSpc>
                </a:pPr>
                <a:r>
                  <a:rPr lang="en-US" altLang="zh-CN" sz="2800">
                    <a:solidFill>
                      <a:srgbClr val="000000"/>
                    </a:solidFill>
                    <a:latin typeface="Symbol" panose="05050102010706020507" pitchFamily="18" charset="2"/>
                    <a:ea typeface="黑体" panose="02010609060101010101" pitchFamily="49" charset="-122"/>
                  </a:rPr>
                  <a:t>¢</a:t>
                </a:r>
                <a:endPara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99345" name="Rectangle 51"/>
            <p:cNvSpPr>
              <a:spLocks noChangeArrowheads="1"/>
            </p:cNvSpPr>
            <p:nvPr/>
          </p:nvSpPr>
          <p:spPr bwMode="auto">
            <a:xfrm>
              <a:off x="1553" y="3024"/>
              <a:ext cx="75" cy="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lnSpc>
                  <a:spcPct val="110000"/>
                </a:lnSpc>
              </a:pPr>
              <a:r>
                <a:rPr lang="en-US" altLang="zh-CN" sz="280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(</a:t>
              </a:r>
              <a:endParaRPr lang="en-US" altLang="zh-CN" sz="280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9346" name="Rectangle 52"/>
            <p:cNvSpPr>
              <a:spLocks noChangeArrowheads="1"/>
            </p:cNvSpPr>
            <p:nvPr/>
          </p:nvSpPr>
          <p:spPr bwMode="auto">
            <a:xfrm>
              <a:off x="1633" y="3024"/>
              <a:ext cx="99" cy="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lnSpc>
                  <a:spcPct val="110000"/>
                </a:lnSpc>
              </a:pPr>
              <a:r>
                <a:rPr lang="en-US" altLang="zh-CN" sz="2800" i="1" dirty="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x</a:t>
              </a:r>
              <a:endPara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9347" name="Rectangle 53"/>
            <p:cNvSpPr>
              <a:spLocks noChangeArrowheads="1"/>
            </p:cNvSpPr>
            <p:nvPr/>
          </p:nvSpPr>
          <p:spPr bwMode="auto">
            <a:xfrm>
              <a:off x="1728" y="3008"/>
              <a:ext cx="123" cy="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lnSpc>
                  <a:spcPct val="110000"/>
                </a:lnSpc>
              </a:pPr>
              <a:r>
                <a:rPr lang="en-US" altLang="zh-CN" sz="2800">
                  <a:solidFill>
                    <a:srgbClr val="000000"/>
                  </a:solidFill>
                  <a:latin typeface="Symbol" panose="05050102010706020507" pitchFamily="18" charset="2"/>
                  <a:ea typeface="黑体" panose="02010609060101010101" pitchFamily="49" charset="-122"/>
                </a:rPr>
                <a:t>¹</a:t>
              </a:r>
              <a:endParaRPr lang="en-US" altLang="zh-CN" sz="280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9348" name="Rectangle 54"/>
            <p:cNvSpPr>
              <a:spLocks noChangeArrowheads="1"/>
            </p:cNvSpPr>
            <p:nvPr/>
          </p:nvSpPr>
          <p:spPr bwMode="auto">
            <a:xfrm>
              <a:off x="1855" y="3024"/>
              <a:ext cx="187" cy="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lnSpc>
                  <a:spcPct val="110000"/>
                </a:lnSpc>
              </a:pPr>
              <a:r>
                <a:rPr lang="en-US" altLang="zh-CN" sz="280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0)</a:t>
              </a:r>
              <a:endParaRPr lang="en-US" altLang="zh-CN" sz="280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9349" name="Rectangle 55"/>
            <p:cNvSpPr>
              <a:spLocks noChangeArrowheads="1"/>
            </p:cNvSpPr>
            <p:nvPr/>
          </p:nvSpPr>
          <p:spPr bwMode="auto">
            <a:xfrm>
              <a:off x="2046" y="3008"/>
              <a:ext cx="56" cy="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lnSpc>
                  <a:spcPct val="110000"/>
                </a:lnSpc>
              </a:pPr>
              <a:r>
                <a:rPr lang="en-US" altLang="zh-CN" sz="2800">
                  <a:solidFill>
                    <a:srgbClr val="000000"/>
                  </a:solidFill>
                  <a:latin typeface="Symbol" panose="05050102010706020507" pitchFamily="18" charset="2"/>
                  <a:ea typeface="黑体" panose="02010609060101010101" pitchFamily="49" charset="-122"/>
                </a:rPr>
                <a:t>,</a:t>
              </a:r>
              <a:endParaRPr lang="en-US" altLang="zh-CN" sz="280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9350" name="Rectangle 56"/>
            <p:cNvSpPr>
              <a:spLocks noChangeArrowheads="1"/>
            </p:cNvSpPr>
            <p:nvPr/>
          </p:nvSpPr>
          <p:spPr bwMode="auto">
            <a:xfrm>
              <a:off x="2110" y="3024"/>
              <a:ext cx="56" cy="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lnSpc>
                  <a:spcPct val="110000"/>
                </a:lnSpc>
              </a:pPr>
              <a:r>
                <a:rPr lang="en-US" altLang="zh-CN" sz="2800" dirty="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endPara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9351" name="Rectangle 57"/>
            <p:cNvSpPr>
              <a:spLocks noChangeArrowheads="1"/>
            </p:cNvSpPr>
            <p:nvPr/>
          </p:nvSpPr>
          <p:spPr bwMode="auto">
            <a:xfrm>
              <a:off x="2237" y="3039"/>
              <a:ext cx="672" cy="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lnSpc>
                  <a:spcPct val="110000"/>
                </a:lnSpc>
              </a:pPr>
              <a:r>
                <a:rPr lang="zh-CN" altLang="en-US" sz="280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函数在</a:t>
              </a:r>
              <a:endParaRPr lang="zh-CN" altLang="en-US" sz="28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9352" name="Rectangle 58"/>
            <p:cNvSpPr>
              <a:spLocks noChangeArrowheads="1"/>
            </p:cNvSpPr>
            <p:nvPr/>
          </p:nvSpPr>
          <p:spPr bwMode="auto">
            <a:xfrm>
              <a:off x="2970" y="3024"/>
              <a:ext cx="99" cy="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lnSpc>
                  <a:spcPct val="110000"/>
                </a:lnSpc>
              </a:pPr>
              <a:r>
                <a:rPr lang="en-US" altLang="zh-CN" sz="2800" i="1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x</a:t>
              </a:r>
              <a:endParaRPr lang="en-US" altLang="zh-CN" sz="280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9353" name="Rectangle 59"/>
            <p:cNvSpPr>
              <a:spLocks noChangeArrowheads="1"/>
            </p:cNvSpPr>
            <p:nvPr/>
          </p:nvSpPr>
          <p:spPr bwMode="auto">
            <a:xfrm>
              <a:off x="3065" y="3008"/>
              <a:ext cx="123" cy="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lnSpc>
                  <a:spcPct val="110000"/>
                </a:lnSpc>
              </a:pPr>
              <a:r>
                <a:rPr lang="en-US" altLang="zh-CN" sz="2800">
                  <a:solidFill>
                    <a:srgbClr val="000000"/>
                  </a:solidFill>
                  <a:latin typeface="Symbol" panose="05050102010706020507" pitchFamily="18" charset="2"/>
                  <a:ea typeface="黑体" panose="02010609060101010101" pitchFamily="49" charset="-122"/>
                </a:rPr>
                <a:t>=</a:t>
              </a:r>
              <a:endParaRPr lang="en-US" altLang="zh-CN" sz="280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9354" name="Rectangle 60"/>
            <p:cNvSpPr>
              <a:spLocks noChangeArrowheads="1"/>
            </p:cNvSpPr>
            <p:nvPr/>
          </p:nvSpPr>
          <p:spPr bwMode="auto">
            <a:xfrm>
              <a:off x="3192" y="3024"/>
              <a:ext cx="112" cy="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lnSpc>
                  <a:spcPct val="110000"/>
                </a:lnSpc>
              </a:pPr>
              <a:r>
                <a:rPr lang="en-US" altLang="zh-CN" sz="280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0</a:t>
              </a:r>
              <a:endParaRPr lang="en-US" altLang="zh-CN" sz="280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9355" name="Rectangle 61"/>
            <p:cNvSpPr>
              <a:spLocks noChangeArrowheads="1"/>
            </p:cNvSpPr>
            <p:nvPr/>
          </p:nvSpPr>
          <p:spPr bwMode="auto">
            <a:xfrm>
              <a:off x="3368" y="3039"/>
              <a:ext cx="896" cy="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lnSpc>
                  <a:spcPct val="110000"/>
                </a:lnSpc>
              </a:pPr>
              <a:r>
                <a:rPr lang="zh-CN" altLang="en-US" sz="280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处不可导</a:t>
              </a:r>
              <a:endParaRPr lang="zh-CN" altLang="en-US" sz="28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9356" name="Rectangle 62"/>
            <p:cNvSpPr>
              <a:spLocks noChangeArrowheads="1"/>
            </p:cNvSpPr>
            <p:nvPr/>
          </p:nvSpPr>
          <p:spPr bwMode="auto">
            <a:xfrm>
              <a:off x="4259" y="3008"/>
              <a:ext cx="56" cy="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lnSpc>
                  <a:spcPct val="110000"/>
                </a:lnSpc>
              </a:pPr>
              <a:r>
                <a:rPr lang="en-US" altLang="zh-CN" sz="2800">
                  <a:solidFill>
                    <a:srgbClr val="000000"/>
                  </a:solidFill>
                  <a:latin typeface="Symbol" panose="05050102010706020507" pitchFamily="18" charset="2"/>
                  <a:ea typeface="黑体" panose="02010609060101010101" pitchFamily="49" charset="-122"/>
                </a:rPr>
                <a:t>.</a:t>
              </a:r>
              <a:endParaRPr lang="en-US" altLang="zh-CN" sz="280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9357" name="Rectangle 63"/>
            <p:cNvSpPr>
              <a:spLocks noChangeArrowheads="1"/>
            </p:cNvSpPr>
            <p:nvPr/>
          </p:nvSpPr>
          <p:spPr bwMode="auto">
            <a:xfrm>
              <a:off x="4323" y="3024"/>
              <a:ext cx="56" cy="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lnSpc>
                  <a:spcPct val="110000"/>
                </a:lnSpc>
              </a:pPr>
              <a:r>
                <a:rPr lang="en-US" altLang="zh-CN" sz="280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endParaRPr lang="en-US" altLang="zh-CN" sz="280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9358" name="Rectangle 64"/>
            <p:cNvSpPr>
              <a:spLocks noChangeArrowheads="1"/>
            </p:cNvSpPr>
            <p:nvPr/>
          </p:nvSpPr>
          <p:spPr bwMode="auto">
            <a:xfrm>
              <a:off x="4450" y="3024"/>
              <a:ext cx="56" cy="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lnSpc>
                  <a:spcPct val="110000"/>
                </a:lnSpc>
              </a:pPr>
              <a:r>
                <a:rPr lang="en-US" altLang="zh-CN" sz="280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endParaRPr lang="en-US" altLang="zh-CN" sz="280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D6E341C-6FF2-45A4-A91B-3488F941566F}" type="datetime11">
              <a:rPr lang="zh-CN" altLang="en-US"/>
              <a:pPr>
                <a:defRPr/>
              </a:pPr>
              <a:t>16:22:13</a:t>
            </a:fld>
            <a:endParaRPr lang="en-US" altLang="zh-CN"/>
          </a:p>
        </p:txBody>
      </p:sp>
      <p:sp>
        <p:nvSpPr>
          <p:cNvPr id="66" name="矩形 65"/>
          <p:cNvSpPr>
            <a:spLocks noChangeArrowheads="1"/>
          </p:cNvSpPr>
          <p:nvPr/>
        </p:nvSpPr>
        <p:spPr bwMode="auto">
          <a:xfrm>
            <a:off x="518859" y="0"/>
            <a:ext cx="44087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spcBef>
                <a:spcPct val="50000"/>
              </a:spcBef>
              <a:defRPr/>
            </a:pPr>
            <a:r>
              <a:rPr kumimoji="1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</a:rPr>
              <a:t>第四</a:t>
            </a:r>
            <a:r>
              <a:rPr kumimoji="1" lang="zh-CN" altLang="en-US" b="1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节 函数</a:t>
            </a:r>
            <a:r>
              <a:rPr kumimoji="1" lang="zh-CN" altLang="en-US" b="1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的</a:t>
            </a:r>
            <a:r>
              <a:rPr kumimoji="1" lang="zh-CN" altLang="en-US" b="1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单调性与</a:t>
            </a:r>
            <a:r>
              <a:rPr kumimoji="1" lang="zh-CN" altLang="en-US" b="1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曲线的凹凸性 </a:t>
            </a:r>
          </a:p>
        </p:txBody>
      </p:sp>
      <p:sp>
        <p:nvSpPr>
          <p:cNvPr id="67" name="Rectangle 2"/>
          <p:cNvSpPr txBox="1">
            <a:spLocks noChangeArrowheads="1"/>
          </p:cNvSpPr>
          <p:nvPr/>
        </p:nvSpPr>
        <p:spPr bwMode="auto">
          <a:xfrm>
            <a:off x="889348" y="520701"/>
            <a:ext cx="3652172" cy="46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9pPr>
          </a:lstStyle>
          <a:p>
            <a:pPr marL="228600" lvl="0" indent="-228600" eaLnBrk="1" hangingPunct="1">
              <a:spcBef>
                <a:spcPts val="1000"/>
              </a:spcBef>
            </a:pPr>
            <a:r>
              <a:rPr kumimoji="1" lang="zh-CN" altLang="en-US" sz="24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  <a:r>
              <a:rPr kumimoji="1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、</a:t>
            </a:r>
            <a:r>
              <a:rPr kumimoji="1" lang="zh-CN" altLang="en-US" sz="24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函数</a:t>
            </a:r>
            <a:r>
              <a:rPr kumimoji="1" lang="zh-CN" altLang="en-US" sz="24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单调性的判定法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832348" y="1025525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r>
              <a:rPr kumimoji="1" lang="zh-CN" altLang="en-US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kumimoji="1" lang="zh-CN" altLang="en-US" sz="2400" kern="0" dirty="0">
              <a:solidFill>
                <a:prstClr val="black">
                  <a:lumMod val="95000"/>
                  <a:lumOff val="5000"/>
                </a:prstClr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69" name="矩形 10"/>
          <p:cNvSpPr>
            <a:spLocks noChangeArrowheads="1"/>
          </p:cNvSpPr>
          <p:nvPr/>
        </p:nvSpPr>
        <p:spPr bwMode="auto">
          <a:xfrm>
            <a:off x="830760" y="1680130"/>
            <a:ext cx="884238" cy="461963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kern="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lang="zh-CN" altLang="en-US" sz="2400" b="0" kern="0" dirty="0" smtClean="0">
              <a:solidFill>
                <a:srgbClr val="00B050"/>
              </a:solidFill>
              <a:ea typeface="楷体_GB2312" pitchFamily="49" charset="-122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832348" y="3694117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r>
              <a:rPr kumimoji="1" lang="zh-CN" altLang="en-US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kumimoji="1" lang="zh-CN" altLang="en-US" sz="2400" kern="0" dirty="0">
              <a:solidFill>
                <a:prstClr val="black">
                  <a:lumMod val="95000"/>
                  <a:lumOff val="5000"/>
                </a:prstClr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71" name="矩形 10"/>
          <p:cNvSpPr>
            <a:spLocks noChangeArrowheads="1"/>
          </p:cNvSpPr>
          <p:nvPr/>
        </p:nvSpPr>
        <p:spPr bwMode="auto">
          <a:xfrm>
            <a:off x="830760" y="4348722"/>
            <a:ext cx="884238" cy="461963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kern="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lang="zh-CN" altLang="en-US" sz="2400" b="0" kern="0" dirty="0" smtClean="0">
              <a:solidFill>
                <a:srgbClr val="00B050"/>
              </a:solidFill>
              <a:ea typeface="楷体_GB2312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97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97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97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979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with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979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withGroup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2979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9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297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297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298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297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withGroup">
                            <p:stCondLst>
                              <p:cond delay="3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297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withGroup">
                            <p:stCondLst>
                              <p:cond delay="40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297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withGroup">
                            <p:stCondLst>
                              <p:cond delay="50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297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986" grpId="0" uiExpand="1" build="p"/>
      <p:bldP spid="297987" grpId="0"/>
      <p:bldP spid="297988" grpId="0"/>
      <p:bldP spid="297989" grpId="0"/>
      <p:bldP spid="297990" grpId="0"/>
      <p:bldP spid="297991" grpId="0"/>
      <p:bldP spid="297992" grpId="0"/>
      <p:bldP spid="297993" grpId="0"/>
      <p:bldP spid="68" grpId="0" animBg="1"/>
      <p:bldP spid="69" grpId="0" animBg="1"/>
      <p:bldP spid="70" grpId="0" animBg="1"/>
      <p:bldP spid="7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0A3BEE-B4D5-41FD-B3D9-E248573D317E}" type="datetime11">
              <a:rPr lang="zh-CN" altLang="en-US" smtClean="0"/>
              <a:pPr>
                <a:defRPr/>
              </a:pPr>
              <a:t>16:22:13</a:t>
            </a:fld>
            <a:endParaRPr lang="en-US" altLang="zh-CN"/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518859" y="0"/>
            <a:ext cx="44087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spcBef>
                <a:spcPct val="50000"/>
              </a:spcBef>
              <a:defRPr/>
            </a:pPr>
            <a:r>
              <a:rPr kumimoji="1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</a:rPr>
              <a:t>第四</a:t>
            </a:r>
            <a:r>
              <a:rPr kumimoji="1" lang="zh-CN" altLang="en-US" b="1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节 函数</a:t>
            </a:r>
            <a:r>
              <a:rPr kumimoji="1" lang="zh-CN" altLang="en-US" b="1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的</a:t>
            </a:r>
            <a:r>
              <a:rPr kumimoji="1" lang="zh-CN" altLang="en-US" b="1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单调性与</a:t>
            </a:r>
            <a:r>
              <a:rPr kumimoji="1" lang="zh-CN" altLang="en-US" b="1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曲线的凹凸性 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889348" y="520701"/>
            <a:ext cx="3652172" cy="46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9pPr>
          </a:lstStyle>
          <a:p>
            <a:pPr marL="228600" lvl="0" indent="-228600" eaLnBrk="1" hangingPunct="1">
              <a:spcBef>
                <a:spcPts val="1000"/>
              </a:spcBef>
            </a:pPr>
            <a:r>
              <a:rPr kumimoji="1" lang="zh-CN" altLang="en-US" sz="24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  <a:r>
              <a:rPr kumimoji="1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、</a:t>
            </a:r>
            <a:r>
              <a:rPr kumimoji="1" lang="zh-CN" altLang="en-US" sz="24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函数</a:t>
            </a:r>
            <a:r>
              <a:rPr kumimoji="1" lang="zh-CN" altLang="en-US" sz="24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单调性的判定法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832348" y="1025525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r>
              <a:rPr kumimoji="1" lang="zh-CN" altLang="en-US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kumimoji="1" lang="zh-CN" altLang="en-US" sz="2400" kern="0" dirty="0">
              <a:solidFill>
                <a:prstClr val="black">
                  <a:lumMod val="95000"/>
                  <a:lumOff val="5000"/>
                </a:prstClr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6" name="矩形 10"/>
          <p:cNvSpPr>
            <a:spLocks noChangeArrowheads="1"/>
          </p:cNvSpPr>
          <p:nvPr/>
        </p:nvSpPr>
        <p:spPr bwMode="auto">
          <a:xfrm>
            <a:off x="830760" y="1680130"/>
            <a:ext cx="884238" cy="461963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kern="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lang="zh-CN" altLang="en-US" sz="2400" b="0" kern="0" dirty="0" smtClean="0">
              <a:solidFill>
                <a:srgbClr val="00B050"/>
              </a:solidFill>
              <a:ea typeface="楷体_GB2312" pitchFamily="49" charset="-122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714998" y="1033938"/>
            <a:ext cx="2667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 smtClean="0">
                <a:ea typeface="黑体" panose="02010609060101010101" pitchFamily="49" charset="-122"/>
              </a:rPr>
              <a:t>确定</a:t>
            </a:r>
            <a:r>
              <a:rPr lang="zh-CN" altLang="en-US" sz="2800" dirty="0">
                <a:ea typeface="黑体" panose="02010609060101010101" pitchFamily="49" charset="-122"/>
              </a:rPr>
              <a:t>函数</a:t>
            </a:r>
          </a:p>
        </p:txBody>
      </p:sp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727503"/>
              </p:ext>
            </p:extLst>
          </p:nvPr>
        </p:nvGraphicFramePr>
        <p:xfrm>
          <a:off x="3258048" y="989012"/>
          <a:ext cx="40132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339" name="Equation" r:id="rId3" imgW="3991087" imgH="514350" progId="Equation.3">
                  <p:embed/>
                </p:oleObj>
              </mc:Choice>
              <mc:Fallback>
                <p:oleObj name="Equation" r:id="rId3" imgW="3991087" imgH="514350" progId="Equation.3">
                  <p:embed/>
                  <p:pic>
                    <p:nvPicPr>
                      <p:cNvPr id="10137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8048" y="989012"/>
                        <a:ext cx="40132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7271248" y="1005998"/>
            <a:ext cx="2057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的单调区间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.</a:t>
            </a:r>
          </a:p>
        </p:txBody>
      </p:sp>
      <p:graphicFrame>
        <p:nvGraphicFramePr>
          <p:cNvPr id="1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0213767"/>
              </p:ext>
            </p:extLst>
          </p:nvPr>
        </p:nvGraphicFramePr>
        <p:xfrm>
          <a:off x="1828800" y="1644411"/>
          <a:ext cx="33528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340" name="Equation" r:id="rId5" imgW="3333830" imgH="514350" progId="Equation.3">
                  <p:embed/>
                </p:oleObj>
              </mc:Choice>
              <mc:Fallback>
                <p:oleObj name="Equation" r:id="rId5" imgW="3333830" imgH="514350" progId="Equation.3">
                  <p:embed/>
                  <p:pic>
                    <p:nvPicPr>
                      <p:cNvPr id="1013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644411"/>
                        <a:ext cx="33528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8161111"/>
              </p:ext>
            </p:extLst>
          </p:nvPr>
        </p:nvGraphicFramePr>
        <p:xfrm>
          <a:off x="5264648" y="1758711"/>
          <a:ext cx="24257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341" name="Equation" r:id="rId7" imgW="2409713" imgH="400011" progId="Equation.3">
                  <p:embed/>
                </p:oleObj>
              </mc:Choice>
              <mc:Fallback>
                <p:oleObj name="Equation" r:id="rId7" imgW="2409713" imgH="400011" progId="Equation.3">
                  <p:embed/>
                  <p:pic>
                    <p:nvPicPr>
                      <p:cNvPr id="10138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4648" y="1758711"/>
                        <a:ext cx="24257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1750103" y="2299810"/>
            <a:ext cx="838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>
                <a:latin typeface="Times New Roman" panose="02020603050405020304" pitchFamily="18" charset="0"/>
                <a:ea typeface="黑体" panose="02010609060101010101" pitchFamily="49" charset="-122"/>
              </a:rPr>
              <a:t>令</a:t>
            </a:r>
          </a:p>
        </p:txBody>
      </p:sp>
      <p:graphicFrame>
        <p:nvGraphicFramePr>
          <p:cNvPr id="1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5776283"/>
              </p:ext>
            </p:extLst>
          </p:nvPr>
        </p:nvGraphicFramePr>
        <p:xfrm>
          <a:off x="2308903" y="2390297"/>
          <a:ext cx="15748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342" name="Equation" r:id="rId9" imgW="1552571" imgH="409742" progId="Equation.3">
                  <p:embed/>
                </p:oleObj>
              </mc:Choice>
              <mc:Fallback>
                <p:oleObj name="Equation" r:id="rId9" imgW="1552571" imgH="409742" progId="Equation.3">
                  <p:embed/>
                  <p:pic>
                    <p:nvPicPr>
                      <p:cNvPr id="10138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8903" y="2390297"/>
                        <a:ext cx="15748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3883703" y="2299810"/>
            <a:ext cx="1143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>
                <a:latin typeface="Times New Roman" panose="02020603050405020304" pitchFamily="18" charset="0"/>
                <a:ea typeface="黑体" panose="02010609060101010101" pitchFamily="49" charset="-122"/>
              </a:rPr>
              <a:t>得</a:t>
            </a:r>
          </a:p>
        </p:txBody>
      </p:sp>
      <p:graphicFrame>
        <p:nvGraphicFramePr>
          <p:cNvPr id="1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7887160"/>
              </p:ext>
            </p:extLst>
          </p:nvPr>
        </p:nvGraphicFramePr>
        <p:xfrm>
          <a:off x="4467903" y="2390297"/>
          <a:ext cx="16891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343" name="Equation" r:id="rId11" imgW="1666741" imgH="400011" progId="Equation.3">
                  <p:embed/>
                </p:oleObj>
              </mc:Choice>
              <mc:Fallback>
                <p:oleObj name="Equation" r:id="rId11" imgW="1666741" imgH="400011" progId="Equation.3">
                  <p:embed/>
                  <p:pic>
                    <p:nvPicPr>
                      <p:cNvPr id="101387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7903" y="2390297"/>
                        <a:ext cx="16891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 Box 33"/>
          <p:cNvSpPr txBox="1">
            <a:spLocks noChangeArrowheads="1"/>
          </p:cNvSpPr>
          <p:nvPr/>
        </p:nvSpPr>
        <p:spPr bwMode="auto">
          <a:xfrm>
            <a:off x="1742166" y="5266847"/>
            <a:ext cx="838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>
                <a:latin typeface="Times New Roman" panose="02020603050405020304" pitchFamily="18" charset="0"/>
                <a:ea typeface="黑体" panose="02010609060101010101" pitchFamily="49" charset="-122"/>
              </a:rPr>
              <a:t>故</a:t>
            </a:r>
          </a:p>
        </p:txBody>
      </p:sp>
      <p:graphicFrame>
        <p:nvGraphicFramePr>
          <p:cNvPr id="38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5246509"/>
              </p:ext>
            </p:extLst>
          </p:nvPr>
        </p:nvGraphicFramePr>
        <p:xfrm>
          <a:off x="2207303" y="5357335"/>
          <a:ext cx="762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344" name="Equation" r:id="rId13" imgW="742972" imgH="400011" progId="Equation.3">
                  <p:embed/>
                </p:oleObj>
              </mc:Choice>
              <mc:Fallback>
                <p:oleObj name="Equation" r:id="rId13" imgW="742972" imgH="400011" progId="Equation.3">
                  <p:embed/>
                  <p:pic>
                    <p:nvPicPr>
                      <p:cNvPr id="302114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7303" y="5357335"/>
                        <a:ext cx="7620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 Box 35"/>
          <p:cNvSpPr txBox="1">
            <a:spLocks noChangeArrowheads="1"/>
          </p:cNvSpPr>
          <p:nvPr/>
        </p:nvSpPr>
        <p:spPr bwMode="auto">
          <a:xfrm>
            <a:off x="2920091" y="5260497"/>
            <a:ext cx="3505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>
                <a:latin typeface="Times New Roman" panose="02020603050405020304" pitchFamily="18" charset="0"/>
                <a:ea typeface="黑体" panose="02010609060101010101" pitchFamily="49" charset="-122"/>
              </a:rPr>
              <a:t>的</a:t>
            </a:r>
            <a:r>
              <a:rPr kumimoji="1" lang="zh-CN" altLang="en-US" sz="2800" b="1">
                <a:latin typeface="Times New Roman" panose="02020603050405020304" pitchFamily="18" charset="0"/>
                <a:ea typeface="黑体" panose="02010609060101010101" pitchFamily="49" charset="-122"/>
              </a:rPr>
              <a:t>单调增</a:t>
            </a:r>
            <a:r>
              <a:rPr kumimoji="1" lang="zh-CN" altLang="en-US" sz="2800">
                <a:latin typeface="Times New Roman" panose="02020603050405020304" pitchFamily="18" charset="0"/>
                <a:ea typeface="黑体" panose="02010609060101010101" pitchFamily="49" charset="-122"/>
              </a:rPr>
              <a:t>区间为</a:t>
            </a:r>
          </a:p>
        </p:txBody>
      </p:sp>
      <p:graphicFrame>
        <p:nvGraphicFramePr>
          <p:cNvPr id="40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6353267"/>
              </p:ext>
            </p:extLst>
          </p:nvPr>
        </p:nvGraphicFramePr>
        <p:xfrm>
          <a:off x="5591853" y="5395435"/>
          <a:ext cx="12319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345" name="Equation" r:id="rId15" imgW="1209715" imgH="409742" progId="Equation.3">
                  <p:embed/>
                </p:oleObj>
              </mc:Choice>
              <mc:Fallback>
                <p:oleObj name="Equation" r:id="rId15" imgW="1209715" imgH="409742" progId="Equation.3">
                  <p:embed/>
                  <p:pic>
                    <p:nvPicPr>
                      <p:cNvPr id="302116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1853" y="5395435"/>
                        <a:ext cx="12319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4072764"/>
              </p:ext>
            </p:extLst>
          </p:nvPr>
        </p:nvGraphicFramePr>
        <p:xfrm>
          <a:off x="6880903" y="5408135"/>
          <a:ext cx="1295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346" name="Equation" r:id="rId17" imgW="1276343" imgH="390628" progId="Equation.3">
                  <p:embed/>
                </p:oleObj>
              </mc:Choice>
              <mc:Fallback>
                <p:oleObj name="Equation" r:id="rId17" imgW="1276343" imgH="390628" progId="Equation.3">
                  <p:embed/>
                  <p:pic>
                    <p:nvPicPr>
                      <p:cNvPr id="302117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0903" y="5408135"/>
                        <a:ext cx="12954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1164483"/>
              </p:ext>
            </p:extLst>
          </p:nvPr>
        </p:nvGraphicFramePr>
        <p:xfrm>
          <a:off x="2258103" y="6043135"/>
          <a:ext cx="762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347" name="Equation" r:id="rId19" imgW="742972" imgH="400011" progId="Equation.3">
                  <p:embed/>
                </p:oleObj>
              </mc:Choice>
              <mc:Fallback>
                <p:oleObj name="Equation" r:id="rId19" imgW="742972" imgH="400011" progId="Equation.3">
                  <p:embed/>
                  <p:pic>
                    <p:nvPicPr>
                      <p:cNvPr id="302118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8103" y="6043135"/>
                        <a:ext cx="7620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 Box 39"/>
          <p:cNvSpPr txBox="1">
            <a:spLocks noChangeArrowheads="1"/>
          </p:cNvSpPr>
          <p:nvPr/>
        </p:nvSpPr>
        <p:spPr bwMode="auto">
          <a:xfrm>
            <a:off x="2926441" y="5981222"/>
            <a:ext cx="3429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>
                <a:latin typeface="Times New Roman" panose="02020603050405020304" pitchFamily="18" charset="0"/>
                <a:ea typeface="黑体" panose="02010609060101010101" pitchFamily="49" charset="-122"/>
              </a:rPr>
              <a:t>的</a:t>
            </a:r>
            <a:r>
              <a:rPr kumimoji="1" lang="zh-CN" altLang="en-US" sz="2800" b="1">
                <a:latin typeface="Times New Roman" panose="02020603050405020304" pitchFamily="18" charset="0"/>
                <a:ea typeface="黑体" panose="02010609060101010101" pitchFamily="49" charset="-122"/>
              </a:rPr>
              <a:t>单调减</a:t>
            </a:r>
            <a:r>
              <a:rPr kumimoji="1" lang="zh-CN" altLang="en-US" sz="2800">
                <a:latin typeface="Times New Roman" panose="02020603050405020304" pitchFamily="18" charset="0"/>
                <a:ea typeface="黑体" panose="02010609060101010101" pitchFamily="49" charset="-122"/>
              </a:rPr>
              <a:t>区间为</a:t>
            </a:r>
          </a:p>
        </p:txBody>
      </p:sp>
      <p:graphicFrame>
        <p:nvGraphicFramePr>
          <p:cNvPr id="44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9546389"/>
              </p:ext>
            </p:extLst>
          </p:nvPr>
        </p:nvGraphicFramePr>
        <p:xfrm>
          <a:off x="5515653" y="6111397"/>
          <a:ext cx="889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348" name="Equation" r:id="rId21" imgW="866858" imgH="390628" progId="Equation.3">
                  <p:embed/>
                </p:oleObj>
              </mc:Choice>
              <mc:Fallback>
                <p:oleObj name="Equation" r:id="rId21" imgW="866858" imgH="390628" progId="Equation.3">
                  <p:embed/>
                  <p:pic>
                    <p:nvPicPr>
                      <p:cNvPr id="30212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5653" y="6111397"/>
                        <a:ext cx="889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8" name="组合 67"/>
          <p:cNvGrpSpPr/>
          <p:nvPr/>
        </p:nvGrpSpPr>
        <p:grpSpPr>
          <a:xfrm>
            <a:off x="2270803" y="2974497"/>
            <a:ext cx="7099300" cy="1800225"/>
            <a:chOff x="2270803" y="2974497"/>
            <a:chExt cx="7099300" cy="1800225"/>
          </a:xfrm>
        </p:grpSpPr>
        <p:graphicFrame>
          <p:nvGraphicFramePr>
            <p:cNvPr id="16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57195895"/>
                </p:ext>
              </p:extLst>
            </p:nvPr>
          </p:nvGraphicFramePr>
          <p:xfrm>
            <a:off x="2689903" y="3184047"/>
            <a:ext cx="228600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349" name="Equation" r:id="rId23" imgW="209601" imgH="218946" progId="Equation.3">
                    <p:embed/>
                  </p:oleObj>
                </mc:Choice>
                <mc:Fallback>
                  <p:oleObj name="Equation" r:id="rId23" imgW="209601" imgH="218946" progId="Equation.3">
                    <p:embed/>
                    <p:pic>
                      <p:nvPicPr>
                        <p:cNvPr id="302092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9903" y="3184047"/>
                          <a:ext cx="228600" cy="241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19406573"/>
                </p:ext>
              </p:extLst>
            </p:nvPr>
          </p:nvGraphicFramePr>
          <p:xfrm>
            <a:off x="2270803" y="3690460"/>
            <a:ext cx="850900" cy="419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350" name="Equation" r:id="rId25" imgW="828686" imgH="400011" progId="Equation.3">
                    <p:embed/>
                  </p:oleObj>
                </mc:Choice>
                <mc:Fallback>
                  <p:oleObj name="Equation" r:id="rId25" imgW="828686" imgH="400011" progId="Equation.3">
                    <p:embed/>
                    <p:pic>
                      <p:nvPicPr>
                        <p:cNvPr id="302093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70803" y="3690460"/>
                          <a:ext cx="850900" cy="4191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356247"/>
                </p:ext>
              </p:extLst>
            </p:nvPr>
          </p:nvGraphicFramePr>
          <p:xfrm>
            <a:off x="2283503" y="4261960"/>
            <a:ext cx="762000" cy="419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351" name="Equation" r:id="rId27" imgW="742972" imgH="400011" progId="Equation.3">
                    <p:embed/>
                  </p:oleObj>
                </mc:Choice>
                <mc:Fallback>
                  <p:oleObj name="Equation" r:id="rId27" imgW="742972" imgH="400011" progId="Equation.3">
                    <p:embed/>
                    <p:pic>
                      <p:nvPicPr>
                        <p:cNvPr id="302094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83503" y="4261960"/>
                          <a:ext cx="762000" cy="4191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Line 15"/>
            <p:cNvSpPr>
              <a:spLocks noChangeShapeType="1"/>
            </p:cNvSpPr>
            <p:nvPr/>
          </p:nvSpPr>
          <p:spPr bwMode="auto">
            <a:xfrm flipV="1">
              <a:off x="2316841" y="3512660"/>
              <a:ext cx="70532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Line 16"/>
            <p:cNvSpPr>
              <a:spLocks noChangeShapeType="1"/>
            </p:cNvSpPr>
            <p:nvPr/>
          </p:nvSpPr>
          <p:spPr bwMode="auto">
            <a:xfrm>
              <a:off x="3197903" y="2974497"/>
              <a:ext cx="0" cy="18002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" name="Line 17"/>
            <p:cNvSpPr>
              <a:spLocks noChangeShapeType="1"/>
            </p:cNvSpPr>
            <p:nvPr/>
          </p:nvSpPr>
          <p:spPr bwMode="auto">
            <a:xfrm>
              <a:off x="4950503" y="2974497"/>
              <a:ext cx="0" cy="18002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" name="Line 18"/>
            <p:cNvSpPr>
              <a:spLocks noChangeShapeType="1"/>
            </p:cNvSpPr>
            <p:nvPr/>
          </p:nvSpPr>
          <p:spPr bwMode="auto">
            <a:xfrm>
              <a:off x="7160303" y="2974497"/>
              <a:ext cx="0" cy="18002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" name="Line 19"/>
            <p:cNvSpPr>
              <a:spLocks noChangeShapeType="1"/>
            </p:cNvSpPr>
            <p:nvPr/>
          </p:nvSpPr>
          <p:spPr bwMode="auto">
            <a:xfrm>
              <a:off x="5560103" y="2974497"/>
              <a:ext cx="0" cy="18002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Line 20"/>
            <p:cNvSpPr>
              <a:spLocks noChangeShapeType="1"/>
            </p:cNvSpPr>
            <p:nvPr/>
          </p:nvSpPr>
          <p:spPr bwMode="auto">
            <a:xfrm>
              <a:off x="7769903" y="2974497"/>
              <a:ext cx="0" cy="18002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5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57714107"/>
                </p:ext>
              </p:extLst>
            </p:nvPr>
          </p:nvGraphicFramePr>
          <p:xfrm>
            <a:off x="3388403" y="3030060"/>
            <a:ext cx="1104900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352" name="Equation" r:id="rId29" imgW="1085828" imgH="409742" progId="Equation.3">
                    <p:embed/>
                  </p:oleObj>
                </mc:Choice>
                <mc:Fallback>
                  <p:oleObj name="Equation" r:id="rId29" imgW="1085828" imgH="409742" progId="Equation.3">
                    <p:embed/>
                    <p:pic>
                      <p:nvPicPr>
                        <p:cNvPr id="302101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88403" y="3030060"/>
                          <a:ext cx="1104900" cy="431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6467350"/>
                </p:ext>
              </p:extLst>
            </p:nvPr>
          </p:nvGraphicFramePr>
          <p:xfrm>
            <a:off x="7301591" y="3080860"/>
            <a:ext cx="228600" cy="317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353" name="Equation" r:id="rId31" imgW="209601" imgH="295404" progId="Equation.3">
                    <p:embed/>
                  </p:oleObj>
                </mc:Choice>
                <mc:Fallback>
                  <p:oleObj name="Equation" r:id="rId31" imgW="209601" imgH="295404" progId="Equation.3">
                    <p:embed/>
                    <p:pic>
                      <p:nvPicPr>
                        <p:cNvPr id="302102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01591" y="3080860"/>
                          <a:ext cx="228600" cy="317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60734139"/>
                </p:ext>
              </p:extLst>
            </p:nvPr>
          </p:nvGraphicFramePr>
          <p:xfrm>
            <a:off x="5115603" y="3665060"/>
            <a:ext cx="215900" cy="330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354" name="Equation" r:id="rId33" imgW="199884" imgH="314171" progId="Equation.3">
                    <p:embed/>
                  </p:oleObj>
                </mc:Choice>
                <mc:Fallback>
                  <p:oleObj name="Equation" r:id="rId33" imgW="199884" imgH="314171" progId="Equation.3">
                    <p:embed/>
                    <p:pic>
                      <p:nvPicPr>
                        <p:cNvPr id="302103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5603" y="3665060"/>
                          <a:ext cx="215900" cy="330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33546902"/>
                </p:ext>
              </p:extLst>
            </p:nvPr>
          </p:nvGraphicFramePr>
          <p:xfrm>
            <a:off x="7325403" y="3665060"/>
            <a:ext cx="215900" cy="330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355" name="Equation" r:id="rId35" imgW="199884" imgH="314171" progId="Equation.3">
                    <p:embed/>
                  </p:oleObj>
                </mc:Choice>
                <mc:Fallback>
                  <p:oleObj name="Equation" r:id="rId35" imgW="199884" imgH="314171" progId="Equation.3">
                    <p:embed/>
                    <p:pic>
                      <p:nvPicPr>
                        <p:cNvPr id="302104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25403" y="3665060"/>
                          <a:ext cx="215900" cy="330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73659217"/>
                </p:ext>
              </p:extLst>
            </p:nvPr>
          </p:nvGraphicFramePr>
          <p:xfrm>
            <a:off x="5179103" y="3049110"/>
            <a:ext cx="152400" cy="317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356" name="Equation" r:id="rId37" imgW="133256" imgH="295404" progId="Equation.3">
                    <p:embed/>
                  </p:oleObj>
                </mc:Choice>
                <mc:Fallback>
                  <p:oleObj name="Equation" r:id="rId37" imgW="133256" imgH="295404" progId="Equation.3">
                    <p:embed/>
                    <p:pic>
                      <p:nvPicPr>
                        <p:cNvPr id="302105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79103" y="3049110"/>
                          <a:ext cx="152400" cy="317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28774029"/>
                </p:ext>
              </p:extLst>
            </p:nvPr>
          </p:nvGraphicFramePr>
          <p:xfrm>
            <a:off x="5852203" y="3030060"/>
            <a:ext cx="850900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357" name="Equation" r:id="rId39" imgW="828686" imgH="409742" progId="Equation.3">
                    <p:embed/>
                  </p:oleObj>
                </mc:Choice>
                <mc:Fallback>
                  <p:oleObj name="Equation" r:id="rId39" imgW="828686" imgH="409742" progId="Equation.3">
                    <p:embed/>
                    <p:pic>
                      <p:nvPicPr>
                        <p:cNvPr id="302106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52203" y="3030060"/>
                          <a:ext cx="850900" cy="431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Object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74641365"/>
                </p:ext>
              </p:extLst>
            </p:nvPr>
          </p:nvGraphicFramePr>
          <p:xfrm>
            <a:off x="7973103" y="3030060"/>
            <a:ext cx="1244600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358" name="Equation" r:id="rId41" imgW="1228801" imgH="409742" progId="Equation.3">
                    <p:embed/>
                  </p:oleObj>
                </mc:Choice>
                <mc:Fallback>
                  <p:oleObj name="Equation" r:id="rId41" imgW="1228801" imgH="409742" progId="Equation.3">
                    <p:embed/>
                    <p:pic>
                      <p:nvPicPr>
                        <p:cNvPr id="302107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73103" y="3030060"/>
                          <a:ext cx="1244600" cy="431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57457531"/>
                </p:ext>
              </p:extLst>
            </p:nvPr>
          </p:nvGraphicFramePr>
          <p:xfrm>
            <a:off x="3858303" y="3741260"/>
            <a:ext cx="2540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359" name="Equation" r:id="rId43" imgW="238056" imgH="238061" progId="Equation.3">
                    <p:embed/>
                  </p:oleObj>
                </mc:Choice>
                <mc:Fallback>
                  <p:oleObj name="Equation" r:id="rId43" imgW="238056" imgH="238061" progId="Equation.3">
                    <p:embed/>
                    <p:pic>
                      <p:nvPicPr>
                        <p:cNvPr id="302108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8303" y="3741260"/>
                          <a:ext cx="254000" cy="254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Objec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14680907"/>
                </p:ext>
              </p:extLst>
            </p:nvPr>
          </p:nvGraphicFramePr>
          <p:xfrm>
            <a:off x="6157003" y="3842860"/>
            <a:ext cx="241300" cy="76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360" name="Equation" r:id="rId45" imgW="218970" imgH="56996" progId="Equation.3">
                    <p:embed/>
                  </p:oleObj>
                </mc:Choice>
                <mc:Fallback>
                  <p:oleObj name="Equation" r:id="rId45" imgW="218970" imgH="56996" progId="Equation.3">
                    <p:embed/>
                    <p:pic>
                      <p:nvPicPr>
                        <p:cNvPr id="302109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57003" y="3842860"/>
                          <a:ext cx="241300" cy="76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3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25159970"/>
                </p:ext>
              </p:extLst>
            </p:nvPr>
          </p:nvGraphicFramePr>
          <p:xfrm>
            <a:off x="8322353" y="3665060"/>
            <a:ext cx="2540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361" name="Equation" r:id="rId47" imgW="238056" imgH="238061" progId="Equation.3">
                    <p:embed/>
                  </p:oleObj>
                </mc:Choice>
                <mc:Fallback>
                  <p:oleObj name="Equation" r:id="rId47" imgW="238056" imgH="238061" progId="Equation.3">
                    <p:embed/>
                    <p:pic>
                      <p:nvPicPr>
                        <p:cNvPr id="30211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22353" y="3665060"/>
                          <a:ext cx="254000" cy="254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Object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57784218"/>
                </p:ext>
              </p:extLst>
            </p:nvPr>
          </p:nvGraphicFramePr>
          <p:xfrm>
            <a:off x="5102903" y="4287360"/>
            <a:ext cx="228600" cy="317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362" name="Equation" r:id="rId49" imgW="209601" imgH="295404" progId="Equation.3">
                    <p:embed/>
                  </p:oleObj>
                </mc:Choice>
                <mc:Fallback>
                  <p:oleObj name="Equation" r:id="rId49" imgW="209601" imgH="295404" progId="Equation.3">
                    <p:embed/>
                    <p:pic>
                      <p:nvPicPr>
                        <p:cNvPr id="302111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02903" y="4287360"/>
                          <a:ext cx="228600" cy="317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Object 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53871671"/>
                </p:ext>
              </p:extLst>
            </p:nvPr>
          </p:nvGraphicFramePr>
          <p:xfrm>
            <a:off x="7388903" y="4287360"/>
            <a:ext cx="152400" cy="317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363" name="Equation" r:id="rId51" imgW="133256" imgH="295404" progId="Equation.3">
                    <p:embed/>
                  </p:oleObj>
                </mc:Choice>
                <mc:Fallback>
                  <p:oleObj name="Equation" r:id="rId51" imgW="133256" imgH="295404" progId="Equation.3">
                    <p:embed/>
                    <p:pic>
                      <p:nvPicPr>
                        <p:cNvPr id="302112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88903" y="4287360"/>
                          <a:ext cx="152400" cy="317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" name="Line 47"/>
            <p:cNvSpPr>
              <a:spLocks noChangeShapeType="1"/>
            </p:cNvSpPr>
            <p:nvPr/>
          </p:nvSpPr>
          <p:spPr bwMode="auto">
            <a:xfrm flipV="1">
              <a:off x="8150903" y="4198460"/>
              <a:ext cx="838200" cy="457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" name="Line 48"/>
            <p:cNvSpPr>
              <a:spLocks noChangeShapeType="1"/>
            </p:cNvSpPr>
            <p:nvPr/>
          </p:nvSpPr>
          <p:spPr bwMode="auto">
            <a:xfrm flipV="1">
              <a:off x="3578903" y="4274660"/>
              <a:ext cx="762000" cy="3810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" name="Line 49"/>
            <p:cNvSpPr>
              <a:spLocks noChangeShapeType="1"/>
            </p:cNvSpPr>
            <p:nvPr/>
          </p:nvSpPr>
          <p:spPr bwMode="auto">
            <a:xfrm>
              <a:off x="5941103" y="4198460"/>
              <a:ext cx="685800" cy="457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9690143" y="3792060"/>
            <a:ext cx="1782763" cy="1890713"/>
            <a:chOff x="8379503" y="4727097"/>
            <a:chExt cx="1782763" cy="1890713"/>
          </a:xfrm>
        </p:grpSpPr>
        <p:grpSp>
          <p:nvGrpSpPr>
            <p:cNvPr id="45" name="Group 41"/>
            <p:cNvGrpSpPr>
              <a:grpSpLocks/>
            </p:cNvGrpSpPr>
            <p:nvPr/>
          </p:nvGrpSpPr>
          <p:grpSpPr bwMode="auto">
            <a:xfrm>
              <a:off x="8439828" y="5652610"/>
              <a:ext cx="1122363" cy="257175"/>
              <a:chOff x="4339" y="3504"/>
              <a:chExt cx="707" cy="162"/>
            </a:xfrm>
          </p:grpSpPr>
          <p:graphicFrame>
            <p:nvGraphicFramePr>
              <p:cNvPr id="46" name="Object 42"/>
              <p:cNvGraphicFramePr>
                <a:graphicFrameLocks noChangeAspect="1"/>
              </p:cNvGraphicFramePr>
              <p:nvPr/>
            </p:nvGraphicFramePr>
            <p:xfrm>
              <a:off x="4339" y="3504"/>
              <a:ext cx="77" cy="1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4364" name="Equation" r:id="rId53" imgW="133256" imgH="295404" progId="Equation.3">
                      <p:embed/>
                    </p:oleObj>
                  </mc:Choice>
                  <mc:Fallback>
                    <p:oleObj name="Equation" r:id="rId53" imgW="133256" imgH="295404" progId="Equation.3">
                      <p:embed/>
                      <p:pic>
                        <p:nvPicPr>
                          <p:cNvPr id="101438" name="Object 4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39" y="3504"/>
                            <a:ext cx="77" cy="16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7" name="Line 43"/>
              <p:cNvSpPr>
                <a:spLocks noChangeShapeType="1"/>
              </p:cNvSpPr>
              <p:nvPr/>
            </p:nvSpPr>
            <p:spPr bwMode="auto">
              <a:xfrm flipH="1">
                <a:off x="4479" y="3577"/>
                <a:ext cx="56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48" name="Group 44"/>
            <p:cNvGrpSpPr>
              <a:grpSpLocks/>
            </p:cNvGrpSpPr>
            <p:nvPr/>
          </p:nvGrpSpPr>
          <p:grpSpPr bwMode="auto">
            <a:xfrm>
              <a:off x="8379503" y="5189060"/>
              <a:ext cx="722313" cy="255587"/>
              <a:chOff x="4301" y="3199"/>
              <a:chExt cx="455" cy="161"/>
            </a:xfrm>
          </p:grpSpPr>
          <p:graphicFrame>
            <p:nvGraphicFramePr>
              <p:cNvPr id="49" name="Object 45"/>
              <p:cNvGraphicFramePr>
                <a:graphicFrameLocks noChangeAspect="1"/>
              </p:cNvGraphicFramePr>
              <p:nvPr/>
            </p:nvGraphicFramePr>
            <p:xfrm>
              <a:off x="4301" y="3199"/>
              <a:ext cx="115" cy="1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4365" name="Equation" r:id="rId55" imgW="209601" imgH="295404" progId="Equation.3">
                      <p:embed/>
                    </p:oleObj>
                  </mc:Choice>
                  <mc:Fallback>
                    <p:oleObj name="Equation" r:id="rId55" imgW="209601" imgH="295404" progId="Equation.3">
                      <p:embed/>
                      <p:pic>
                        <p:nvPicPr>
                          <p:cNvPr id="101436" name="Object 4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01" y="3199"/>
                            <a:ext cx="115" cy="16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0" name="Line 46"/>
              <p:cNvSpPr>
                <a:spLocks noChangeShapeType="1"/>
              </p:cNvSpPr>
              <p:nvPr/>
            </p:nvSpPr>
            <p:spPr bwMode="auto">
              <a:xfrm flipH="1">
                <a:off x="4484" y="3287"/>
                <a:ext cx="272" cy="0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4" name="Freeform 50"/>
            <p:cNvSpPr>
              <a:spLocks/>
            </p:cNvSpPr>
            <p:nvPr/>
          </p:nvSpPr>
          <p:spPr bwMode="auto">
            <a:xfrm>
              <a:off x="8747803" y="4823935"/>
              <a:ext cx="1106488" cy="1793875"/>
            </a:xfrm>
            <a:custGeom>
              <a:avLst/>
              <a:gdLst>
                <a:gd name="T0" fmla="*/ 16556208 w 942"/>
                <a:gd name="T1" fmla="*/ 1979538718 h 1530"/>
                <a:gd name="T2" fmla="*/ 33113592 w 942"/>
                <a:gd name="T3" fmla="*/ 1814577255 h 1530"/>
                <a:gd name="T4" fmla="*/ 57948491 w 942"/>
                <a:gd name="T5" fmla="*/ 1666111236 h 1530"/>
                <a:gd name="T6" fmla="*/ 74504700 w 942"/>
                <a:gd name="T7" fmla="*/ 1525894697 h 1530"/>
                <a:gd name="T8" fmla="*/ 99339600 w 942"/>
                <a:gd name="T9" fmla="*/ 1402173600 h 1530"/>
                <a:gd name="T10" fmla="*/ 115896983 w 942"/>
                <a:gd name="T11" fmla="*/ 1286699639 h 1530"/>
                <a:gd name="T12" fmla="*/ 140731883 w 942"/>
                <a:gd name="T13" fmla="*/ 1179475157 h 1530"/>
                <a:gd name="T14" fmla="*/ 157288091 w 942"/>
                <a:gd name="T15" fmla="*/ 1088746119 h 1530"/>
                <a:gd name="T16" fmla="*/ 182122991 w 942"/>
                <a:gd name="T17" fmla="*/ 998017080 h 1530"/>
                <a:gd name="T18" fmla="*/ 198680374 w 942"/>
                <a:gd name="T19" fmla="*/ 923784657 h 1530"/>
                <a:gd name="T20" fmla="*/ 223515274 w 942"/>
                <a:gd name="T21" fmla="*/ 857800541 h 1530"/>
                <a:gd name="T22" fmla="*/ 240071483 w 942"/>
                <a:gd name="T23" fmla="*/ 800063560 h 1530"/>
                <a:gd name="T24" fmla="*/ 264906383 w 942"/>
                <a:gd name="T25" fmla="*/ 750574887 h 1530"/>
                <a:gd name="T26" fmla="*/ 289741283 w 942"/>
                <a:gd name="T27" fmla="*/ 709334521 h 1530"/>
                <a:gd name="T28" fmla="*/ 306298666 w 942"/>
                <a:gd name="T29" fmla="*/ 676342464 h 1530"/>
                <a:gd name="T30" fmla="*/ 331133566 w 942"/>
                <a:gd name="T31" fmla="*/ 643350406 h 1530"/>
                <a:gd name="T32" fmla="*/ 347689774 w 942"/>
                <a:gd name="T33" fmla="*/ 626853790 h 1530"/>
                <a:gd name="T34" fmla="*/ 372524674 w 942"/>
                <a:gd name="T35" fmla="*/ 610357175 h 1530"/>
                <a:gd name="T36" fmla="*/ 389082057 w 942"/>
                <a:gd name="T37" fmla="*/ 602110040 h 1530"/>
                <a:gd name="T38" fmla="*/ 413916957 w 942"/>
                <a:gd name="T39" fmla="*/ 593861733 h 1530"/>
                <a:gd name="T40" fmla="*/ 430473166 w 942"/>
                <a:gd name="T41" fmla="*/ 593861733 h 1530"/>
                <a:gd name="T42" fmla="*/ 455308066 w 942"/>
                <a:gd name="T43" fmla="*/ 602110040 h 1530"/>
                <a:gd name="T44" fmla="*/ 471865449 w 942"/>
                <a:gd name="T45" fmla="*/ 610357175 h 1530"/>
                <a:gd name="T46" fmla="*/ 496700349 w 942"/>
                <a:gd name="T47" fmla="*/ 626853790 h 1530"/>
                <a:gd name="T48" fmla="*/ 513256557 w 942"/>
                <a:gd name="T49" fmla="*/ 643350406 h 1530"/>
                <a:gd name="T50" fmla="*/ 538091457 w 942"/>
                <a:gd name="T51" fmla="*/ 668094156 h 1530"/>
                <a:gd name="T52" fmla="*/ 554648840 w 942"/>
                <a:gd name="T53" fmla="*/ 684590771 h 1530"/>
                <a:gd name="T54" fmla="*/ 579483740 w 942"/>
                <a:gd name="T55" fmla="*/ 709334521 h 1530"/>
                <a:gd name="T56" fmla="*/ 596039949 w 942"/>
                <a:gd name="T57" fmla="*/ 742326579 h 1530"/>
                <a:gd name="T58" fmla="*/ 620874849 w 942"/>
                <a:gd name="T59" fmla="*/ 767071502 h 1530"/>
                <a:gd name="T60" fmla="*/ 637431057 w 942"/>
                <a:gd name="T61" fmla="*/ 800063560 h 1530"/>
                <a:gd name="T62" fmla="*/ 662267132 w 942"/>
                <a:gd name="T63" fmla="*/ 833055618 h 1530"/>
                <a:gd name="T64" fmla="*/ 678823340 w 942"/>
                <a:gd name="T65" fmla="*/ 857800541 h 1530"/>
                <a:gd name="T66" fmla="*/ 703658240 w 942"/>
                <a:gd name="T67" fmla="*/ 890792599 h 1530"/>
                <a:gd name="T68" fmla="*/ 720214449 w 942"/>
                <a:gd name="T69" fmla="*/ 923784657 h 1530"/>
                <a:gd name="T70" fmla="*/ 745049349 w 942"/>
                <a:gd name="T71" fmla="*/ 948528407 h 1530"/>
                <a:gd name="T72" fmla="*/ 761606732 w 942"/>
                <a:gd name="T73" fmla="*/ 981521637 h 1530"/>
                <a:gd name="T74" fmla="*/ 786441632 w 942"/>
                <a:gd name="T75" fmla="*/ 1006265388 h 1530"/>
                <a:gd name="T76" fmla="*/ 802997840 w 942"/>
                <a:gd name="T77" fmla="*/ 1031009138 h 1530"/>
                <a:gd name="T78" fmla="*/ 827832740 w 942"/>
                <a:gd name="T79" fmla="*/ 1047505753 h 1530"/>
                <a:gd name="T80" fmla="*/ 844390123 w 942"/>
                <a:gd name="T81" fmla="*/ 1072250676 h 1530"/>
                <a:gd name="T82" fmla="*/ 869225023 w 942"/>
                <a:gd name="T83" fmla="*/ 1088746119 h 1530"/>
                <a:gd name="T84" fmla="*/ 885781232 w 942"/>
                <a:gd name="T85" fmla="*/ 1096994426 h 1530"/>
                <a:gd name="T86" fmla="*/ 910616132 w 942"/>
                <a:gd name="T87" fmla="*/ 1105242734 h 1530"/>
                <a:gd name="T88" fmla="*/ 927173515 w 942"/>
                <a:gd name="T89" fmla="*/ 1105242734 h 1530"/>
                <a:gd name="T90" fmla="*/ 952008415 w 942"/>
                <a:gd name="T91" fmla="*/ 1105242734 h 1530"/>
                <a:gd name="T92" fmla="*/ 976843315 w 942"/>
                <a:gd name="T93" fmla="*/ 1096994426 h 1530"/>
                <a:gd name="T94" fmla="*/ 993399523 w 942"/>
                <a:gd name="T95" fmla="*/ 1088746119 h 1530"/>
                <a:gd name="T96" fmla="*/ 1018234423 w 942"/>
                <a:gd name="T97" fmla="*/ 1072250676 h 1530"/>
                <a:gd name="T98" fmla="*/ 1034791806 w 942"/>
                <a:gd name="T99" fmla="*/ 1047505753 h 1530"/>
                <a:gd name="T100" fmla="*/ 1059626706 w 942"/>
                <a:gd name="T101" fmla="*/ 1014513695 h 1530"/>
                <a:gd name="T102" fmla="*/ 1076182915 w 942"/>
                <a:gd name="T103" fmla="*/ 973273330 h 1530"/>
                <a:gd name="T104" fmla="*/ 1101017815 w 942"/>
                <a:gd name="T105" fmla="*/ 932032964 h 1530"/>
                <a:gd name="T106" fmla="*/ 1117575198 w 942"/>
                <a:gd name="T107" fmla="*/ 874295984 h 1530"/>
                <a:gd name="T108" fmla="*/ 1142410098 w 942"/>
                <a:gd name="T109" fmla="*/ 816560175 h 1530"/>
                <a:gd name="T110" fmla="*/ 1158966306 w 942"/>
                <a:gd name="T111" fmla="*/ 742326579 h 1530"/>
                <a:gd name="T112" fmla="*/ 1183801206 w 942"/>
                <a:gd name="T113" fmla="*/ 659845848 h 1530"/>
                <a:gd name="T114" fmla="*/ 1200358589 w 942"/>
                <a:gd name="T115" fmla="*/ 569116810 h 1530"/>
                <a:gd name="T116" fmla="*/ 1225193489 w 942"/>
                <a:gd name="T117" fmla="*/ 470140636 h 1530"/>
                <a:gd name="T118" fmla="*/ 1241749698 w 942"/>
                <a:gd name="T119" fmla="*/ 362914982 h 1530"/>
                <a:gd name="T120" fmla="*/ 1266584598 w 942"/>
                <a:gd name="T121" fmla="*/ 239193886 h 1530"/>
                <a:gd name="T122" fmla="*/ 1283141981 w 942"/>
                <a:gd name="T123" fmla="*/ 107224481 h 153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42" h="1530">
                  <a:moveTo>
                    <a:pt x="0" y="1530"/>
                  </a:moveTo>
                  <a:lnTo>
                    <a:pt x="6" y="1500"/>
                  </a:lnTo>
                  <a:lnTo>
                    <a:pt x="6" y="1470"/>
                  </a:lnTo>
                  <a:lnTo>
                    <a:pt x="12" y="1440"/>
                  </a:lnTo>
                  <a:lnTo>
                    <a:pt x="12" y="1410"/>
                  </a:lnTo>
                  <a:lnTo>
                    <a:pt x="18" y="1380"/>
                  </a:lnTo>
                  <a:lnTo>
                    <a:pt x="24" y="1350"/>
                  </a:lnTo>
                  <a:lnTo>
                    <a:pt x="24" y="1320"/>
                  </a:lnTo>
                  <a:lnTo>
                    <a:pt x="30" y="1290"/>
                  </a:lnTo>
                  <a:lnTo>
                    <a:pt x="36" y="1266"/>
                  </a:lnTo>
                  <a:lnTo>
                    <a:pt x="36" y="1236"/>
                  </a:lnTo>
                  <a:lnTo>
                    <a:pt x="42" y="1212"/>
                  </a:lnTo>
                  <a:lnTo>
                    <a:pt x="42" y="1188"/>
                  </a:lnTo>
                  <a:lnTo>
                    <a:pt x="48" y="1158"/>
                  </a:lnTo>
                  <a:lnTo>
                    <a:pt x="54" y="1134"/>
                  </a:lnTo>
                  <a:lnTo>
                    <a:pt x="54" y="1110"/>
                  </a:lnTo>
                  <a:lnTo>
                    <a:pt x="60" y="1086"/>
                  </a:lnTo>
                  <a:lnTo>
                    <a:pt x="66" y="1062"/>
                  </a:lnTo>
                  <a:lnTo>
                    <a:pt x="66" y="1044"/>
                  </a:lnTo>
                  <a:lnTo>
                    <a:pt x="72" y="1020"/>
                  </a:lnTo>
                  <a:lnTo>
                    <a:pt x="72" y="996"/>
                  </a:lnTo>
                  <a:lnTo>
                    <a:pt x="78" y="978"/>
                  </a:lnTo>
                  <a:lnTo>
                    <a:pt x="84" y="954"/>
                  </a:lnTo>
                  <a:lnTo>
                    <a:pt x="84" y="936"/>
                  </a:lnTo>
                  <a:lnTo>
                    <a:pt x="90" y="918"/>
                  </a:lnTo>
                  <a:lnTo>
                    <a:pt x="96" y="894"/>
                  </a:lnTo>
                  <a:lnTo>
                    <a:pt x="96" y="876"/>
                  </a:lnTo>
                  <a:lnTo>
                    <a:pt x="102" y="858"/>
                  </a:lnTo>
                  <a:lnTo>
                    <a:pt x="108" y="840"/>
                  </a:lnTo>
                  <a:lnTo>
                    <a:pt x="108" y="822"/>
                  </a:lnTo>
                  <a:lnTo>
                    <a:pt x="114" y="804"/>
                  </a:lnTo>
                  <a:lnTo>
                    <a:pt x="114" y="792"/>
                  </a:lnTo>
                  <a:lnTo>
                    <a:pt x="120" y="774"/>
                  </a:lnTo>
                  <a:lnTo>
                    <a:pt x="126" y="756"/>
                  </a:lnTo>
                  <a:lnTo>
                    <a:pt x="126" y="744"/>
                  </a:lnTo>
                  <a:lnTo>
                    <a:pt x="132" y="726"/>
                  </a:lnTo>
                  <a:lnTo>
                    <a:pt x="138" y="714"/>
                  </a:lnTo>
                  <a:lnTo>
                    <a:pt x="138" y="702"/>
                  </a:lnTo>
                  <a:lnTo>
                    <a:pt x="144" y="684"/>
                  </a:lnTo>
                  <a:lnTo>
                    <a:pt x="144" y="672"/>
                  </a:lnTo>
                  <a:lnTo>
                    <a:pt x="150" y="660"/>
                  </a:lnTo>
                  <a:lnTo>
                    <a:pt x="156" y="648"/>
                  </a:lnTo>
                  <a:lnTo>
                    <a:pt x="156" y="636"/>
                  </a:lnTo>
                  <a:lnTo>
                    <a:pt x="162" y="624"/>
                  </a:lnTo>
                  <a:lnTo>
                    <a:pt x="168" y="612"/>
                  </a:lnTo>
                  <a:lnTo>
                    <a:pt x="168" y="600"/>
                  </a:lnTo>
                  <a:lnTo>
                    <a:pt x="174" y="594"/>
                  </a:lnTo>
                  <a:lnTo>
                    <a:pt x="174" y="582"/>
                  </a:lnTo>
                  <a:lnTo>
                    <a:pt x="180" y="570"/>
                  </a:lnTo>
                  <a:lnTo>
                    <a:pt x="186" y="564"/>
                  </a:lnTo>
                  <a:lnTo>
                    <a:pt x="186" y="552"/>
                  </a:lnTo>
                  <a:lnTo>
                    <a:pt x="192" y="546"/>
                  </a:lnTo>
                  <a:lnTo>
                    <a:pt x="198" y="540"/>
                  </a:lnTo>
                  <a:lnTo>
                    <a:pt x="198" y="528"/>
                  </a:lnTo>
                  <a:lnTo>
                    <a:pt x="204" y="522"/>
                  </a:lnTo>
                  <a:lnTo>
                    <a:pt x="210" y="516"/>
                  </a:lnTo>
                  <a:lnTo>
                    <a:pt x="210" y="510"/>
                  </a:lnTo>
                  <a:lnTo>
                    <a:pt x="216" y="504"/>
                  </a:lnTo>
                  <a:lnTo>
                    <a:pt x="216" y="498"/>
                  </a:lnTo>
                  <a:lnTo>
                    <a:pt x="222" y="492"/>
                  </a:lnTo>
                  <a:lnTo>
                    <a:pt x="228" y="486"/>
                  </a:lnTo>
                  <a:lnTo>
                    <a:pt x="228" y="480"/>
                  </a:lnTo>
                  <a:lnTo>
                    <a:pt x="234" y="474"/>
                  </a:lnTo>
                  <a:lnTo>
                    <a:pt x="240" y="468"/>
                  </a:lnTo>
                  <a:lnTo>
                    <a:pt x="246" y="462"/>
                  </a:lnTo>
                  <a:lnTo>
                    <a:pt x="246" y="456"/>
                  </a:lnTo>
                  <a:lnTo>
                    <a:pt x="252" y="456"/>
                  </a:lnTo>
                  <a:lnTo>
                    <a:pt x="258" y="450"/>
                  </a:lnTo>
                  <a:lnTo>
                    <a:pt x="264" y="444"/>
                  </a:lnTo>
                  <a:lnTo>
                    <a:pt x="270" y="444"/>
                  </a:lnTo>
                  <a:lnTo>
                    <a:pt x="270" y="438"/>
                  </a:lnTo>
                  <a:lnTo>
                    <a:pt x="276" y="438"/>
                  </a:lnTo>
                  <a:lnTo>
                    <a:pt x="282" y="438"/>
                  </a:lnTo>
                  <a:lnTo>
                    <a:pt x="288" y="438"/>
                  </a:lnTo>
                  <a:lnTo>
                    <a:pt x="288" y="432"/>
                  </a:lnTo>
                  <a:lnTo>
                    <a:pt x="294" y="432"/>
                  </a:lnTo>
                  <a:lnTo>
                    <a:pt x="300" y="432"/>
                  </a:lnTo>
                  <a:lnTo>
                    <a:pt x="306" y="432"/>
                  </a:lnTo>
                  <a:lnTo>
                    <a:pt x="312" y="432"/>
                  </a:lnTo>
                  <a:lnTo>
                    <a:pt x="318" y="438"/>
                  </a:lnTo>
                  <a:lnTo>
                    <a:pt x="324" y="438"/>
                  </a:lnTo>
                  <a:lnTo>
                    <a:pt x="330" y="438"/>
                  </a:lnTo>
                  <a:lnTo>
                    <a:pt x="336" y="444"/>
                  </a:lnTo>
                  <a:lnTo>
                    <a:pt x="342" y="444"/>
                  </a:lnTo>
                  <a:lnTo>
                    <a:pt x="348" y="450"/>
                  </a:lnTo>
                  <a:lnTo>
                    <a:pt x="354" y="456"/>
                  </a:lnTo>
                  <a:lnTo>
                    <a:pt x="360" y="456"/>
                  </a:lnTo>
                  <a:lnTo>
                    <a:pt x="366" y="462"/>
                  </a:lnTo>
                  <a:lnTo>
                    <a:pt x="372" y="468"/>
                  </a:lnTo>
                  <a:lnTo>
                    <a:pt x="378" y="474"/>
                  </a:lnTo>
                  <a:lnTo>
                    <a:pt x="384" y="480"/>
                  </a:lnTo>
                  <a:lnTo>
                    <a:pt x="390" y="486"/>
                  </a:lnTo>
                  <a:lnTo>
                    <a:pt x="396" y="492"/>
                  </a:lnTo>
                  <a:lnTo>
                    <a:pt x="402" y="498"/>
                  </a:lnTo>
                  <a:lnTo>
                    <a:pt x="408" y="504"/>
                  </a:lnTo>
                  <a:lnTo>
                    <a:pt x="408" y="510"/>
                  </a:lnTo>
                  <a:lnTo>
                    <a:pt x="414" y="516"/>
                  </a:lnTo>
                  <a:lnTo>
                    <a:pt x="420" y="516"/>
                  </a:lnTo>
                  <a:lnTo>
                    <a:pt x="420" y="522"/>
                  </a:lnTo>
                  <a:lnTo>
                    <a:pt x="426" y="528"/>
                  </a:lnTo>
                  <a:lnTo>
                    <a:pt x="432" y="534"/>
                  </a:lnTo>
                  <a:lnTo>
                    <a:pt x="432" y="540"/>
                  </a:lnTo>
                  <a:lnTo>
                    <a:pt x="438" y="546"/>
                  </a:lnTo>
                  <a:lnTo>
                    <a:pt x="444" y="552"/>
                  </a:lnTo>
                  <a:lnTo>
                    <a:pt x="450" y="558"/>
                  </a:lnTo>
                  <a:lnTo>
                    <a:pt x="450" y="564"/>
                  </a:lnTo>
                  <a:lnTo>
                    <a:pt x="456" y="570"/>
                  </a:lnTo>
                  <a:lnTo>
                    <a:pt x="462" y="576"/>
                  </a:lnTo>
                  <a:lnTo>
                    <a:pt x="462" y="582"/>
                  </a:lnTo>
                  <a:lnTo>
                    <a:pt x="468" y="588"/>
                  </a:lnTo>
                  <a:lnTo>
                    <a:pt x="474" y="594"/>
                  </a:lnTo>
                  <a:lnTo>
                    <a:pt x="474" y="600"/>
                  </a:lnTo>
                  <a:lnTo>
                    <a:pt x="480" y="606"/>
                  </a:lnTo>
                  <a:lnTo>
                    <a:pt x="486" y="612"/>
                  </a:lnTo>
                  <a:lnTo>
                    <a:pt x="492" y="618"/>
                  </a:lnTo>
                  <a:lnTo>
                    <a:pt x="492" y="624"/>
                  </a:lnTo>
                  <a:lnTo>
                    <a:pt x="498" y="630"/>
                  </a:lnTo>
                  <a:lnTo>
                    <a:pt x="504" y="636"/>
                  </a:lnTo>
                  <a:lnTo>
                    <a:pt x="504" y="642"/>
                  </a:lnTo>
                  <a:lnTo>
                    <a:pt x="510" y="648"/>
                  </a:lnTo>
                  <a:lnTo>
                    <a:pt x="510" y="654"/>
                  </a:lnTo>
                  <a:lnTo>
                    <a:pt x="516" y="660"/>
                  </a:lnTo>
                  <a:lnTo>
                    <a:pt x="522" y="666"/>
                  </a:lnTo>
                  <a:lnTo>
                    <a:pt x="522" y="672"/>
                  </a:lnTo>
                  <a:lnTo>
                    <a:pt x="528" y="678"/>
                  </a:lnTo>
                  <a:lnTo>
                    <a:pt x="534" y="678"/>
                  </a:lnTo>
                  <a:lnTo>
                    <a:pt x="534" y="684"/>
                  </a:lnTo>
                  <a:lnTo>
                    <a:pt x="540" y="690"/>
                  </a:lnTo>
                  <a:lnTo>
                    <a:pt x="540" y="696"/>
                  </a:lnTo>
                  <a:lnTo>
                    <a:pt x="546" y="702"/>
                  </a:lnTo>
                  <a:lnTo>
                    <a:pt x="552" y="708"/>
                  </a:lnTo>
                  <a:lnTo>
                    <a:pt x="552" y="714"/>
                  </a:lnTo>
                  <a:lnTo>
                    <a:pt x="558" y="714"/>
                  </a:lnTo>
                  <a:lnTo>
                    <a:pt x="564" y="720"/>
                  </a:lnTo>
                  <a:lnTo>
                    <a:pt x="564" y="726"/>
                  </a:lnTo>
                  <a:lnTo>
                    <a:pt x="570" y="732"/>
                  </a:lnTo>
                  <a:lnTo>
                    <a:pt x="576" y="738"/>
                  </a:lnTo>
                  <a:lnTo>
                    <a:pt x="582" y="744"/>
                  </a:lnTo>
                  <a:lnTo>
                    <a:pt x="582" y="750"/>
                  </a:lnTo>
                  <a:lnTo>
                    <a:pt x="588" y="750"/>
                  </a:lnTo>
                  <a:lnTo>
                    <a:pt x="594" y="756"/>
                  </a:lnTo>
                  <a:lnTo>
                    <a:pt x="594" y="762"/>
                  </a:lnTo>
                  <a:lnTo>
                    <a:pt x="600" y="762"/>
                  </a:lnTo>
                  <a:lnTo>
                    <a:pt x="606" y="768"/>
                  </a:lnTo>
                  <a:lnTo>
                    <a:pt x="606" y="774"/>
                  </a:lnTo>
                  <a:lnTo>
                    <a:pt x="612" y="774"/>
                  </a:lnTo>
                  <a:lnTo>
                    <a:pt x="612" y="780"/>
                  </a:lnTo>
                  <a:lnTo>
                    <a:pt x="618" y="780"/>
                  </a:lnTo>
                  <a:lnTo>
                    <a:pt x="624" y="786"/>
                  </a:lnTo>
                  <a:lnTo>
                    <a:pt x="630" y="792"/>
                  </a:lnTo>
                  <a:lnTo>
                    <a:pt x="636" y="792"/>
                  </a:lnTo>
                  <a:lnTo>
                    <a:pt x="642" y="798"/>
                  </a:lnTo>
                  <a:lnTo>
                    <a:pt x="648" y="798"/>
                  </a:lnTo>
                  <a:lnTo>
                    <a:pt x="654" y="804"/>
                  </a:lnTo>
                  <a:lnTo>
                    <a:pt x="660" y="804"/>
                  </a:lnTo>
                  <a:lnTo>
                    <a:pt x="666" y="804"/>
                  </a:lnTo>
                  <a:lnTo>
                    <a:pt x="672" y="804"/>
                  </a:lnTo>
                  <a:lnTo>
                    <a:pt x="678" y="804"/>
                  </a:lnTo>
                  <a:lnTo>
                    <a:pt x="684" y="804"/>
                  </a:lnTo>
                  <a:lnTo>
                    <a:pt x="690" y="804"/>
                  </a:lnTo>
                  <a:lnTo>
                    <a:pt x="696" y="804"/>
                  </a:lnTo>
                  <a:lnTo>
                    <a:pt x="702" y="804"/>
                  </a:lnTo>
                  <a:lnTo>
                    <a:pt x="708" y="798"/>
                  </a:lnTo>
                  <a:lnTo>
                    <a:pt x="714" y="798"/>
                  </a:lnTo>
                  <a:lnTo>
                    <a:pt x="714" y="792"/>
                  </a:lnTo>
                  <a:lnTo>
                    <a:pt x="720" y="792"/>
                  </a:lnTo>
                  <a:lnTo>
                    <a:pt x="726" y="792"/>
                  </a:lnTo>
                  <a:lnTo>
                    <a:pt x="726" y="786"/>
                  </a:lnTo>
                  <a:lnTo>
                    <a:pt x="732" y="780"/>
                  </a:lnTo>
                  <a:lnTo>
                    <a:pt x="738" y="780"/>
                  </a:lnTo>
                  <a:lnTo>
                    <a:pt x="738" y="774"/>
                  </a:lnTo>
                  <a:lnTo>
                    <a:pt x="744" y="768"/>
                  </a:lnTo>
                  <a:lnTo>
                    <a:pt x="750" y="762"/>
                  </a:lnTo>
                  <a:lnTo>
                    <a:pt x="756" y="756"/>
                  </a:lnTo>
                  <a:lnTo>
                    <a:pt x="756" y="750"/>
                  </a:lnTo>
                  <a:lnTo>
                    <a:pt x="762" y="744"/>
                  </a:lnTo>
                  <a:lnTo>
                    <a:pt x="768" y="738"/>
                  </a:lnTo>
                  <a:lnTo>
                    <a:pt x="768" y="732"/>
                  </a:lnTo>
                  <a:lnTo>
                    <a:pt x="774" y="726"/>
                  </a:lnTo>
                  <a:lnTo>
                    <a:pt x="774" y="720"/>
                  </a:lnTo>
                  <a:lnTo>
                    <a:pt x="780" y="708"/>
                  </a:lnTo>
                  <a:lnTo>
                    <a:pt x="786" y="702"/>
                  </a:lnTo>
                  <a:lnTo>
                    <a:pt x="786" y="696"/>
                  </a:lnTo>
                  <a:lnTo>
                    <a:pt x="792" y="684"/>
                  </a:lnTo>
                  <a:lnTo>
                    <a:pt x="798" y="678"/>
                  </a:lnTo>
                  <a:lnTo>
                    <a:pt x="798" y="666"/>
                  </a:lnTo>
                  <a:lnTo>
                    <a:pt x="804" y="660"/>
                  </a:lnTo>
                  <a:lnTo>
                    <a:pt x="804" y="648"/>
                  </a:lnTo>
                  <a:lnTo>
                    <a:pt x="810" y="636"/>
                  </a:lnTo>
                  <a:lnTo>
                    <a:pt x="816" y="624"/>
                  </a:lnTo>
                  <a:lnTo>
                    <a:pt x="816" y="618"/>
                  </a:lnTo>
                  <a:lnTo>
                    <a:pt x="822" y="606"/>
                  </a:lnTo>
                  <a:lnTo>
                    <a:pt x="828" y="594"/>
                  </a:lnTo>
                  <a:lnTo>
                    <a:pt x="828" y="582"/>
                  </a:lnTo>
                  <a:lnTo>
                    <a:pt x="834" y="564"/>
                  </a:lnTo>
                  <a:lnTo>
                    <a:pt x="840" y="552"/>
                  </a:lnTo>
                  <a:lnTo>
                    <a:pt x="840" y="540"/>
                  </a:lnTo>
                  <a:lnTo>
                    <a:pt x="846" y="528"/>
                  </a:lnTo>
                  <a:lnTo>
                    <a:pt x="846" y="510"/>
                  </a:lnTo>
                  <a:lnTo>
                    <a:pt x="852" y="498"/>
                  </a:lnTo>
                  <a:lnTo>
                    <a:pt x="858" y="480"/>
                  </a:lnTo>
                  <a:lnTo>
                    <a:pt x="858" y="468"/>
                  </a:lnTo>
                  <a:lnTo>
                    <a:pt x="864" y="450"/>
                  </a:lnTo>
                  <a:lnTo>
                    <a:pt x="870" y="432"/>
                  </a:lnTo>
                  <a:lnTo>
                    <a:pt x="870" y="414"/>
                  </a:lnTo>
                  <a:lnTo>
                    <a:pt x="876" y="396"/>
                  </a:lnTo>
                  <a:lnTo>
                    <a:pt x="876" y="378"/>
                  </a:lnTo>
                  <a:lnTo>
                    <a:pt x="882" y="360"/>
                  </a:lnTo>
                  <a:lnTo>
                    <a:pt x="888" y="342"/>
                  </a:lnTo>
                  <a:lnTo>
                    <a:pt x="888" y="324"/>
                  </a:lnTo>
                  <a:lnTo>
                    <a:pt x="894" y="306"/>
                  </a:lnTo>
                  <a:lnTo>
                    <a:pt x="900" y="282"/>
                  </a:lnTo>
                  <a:lnTo>
                    <a:pt x="900" y="264"/>
                  </a:lnTo>
                  <a:lnTo>
                    <a:pt x="906" y="240"/>
                  </a:lnTo>
                  <a:lnTo>
                    <a:pt x="906" y="222"/>
                  </a:lnTo>
                  <a:lnTo>
                    <a:pt x="912" y="198"/>
                  </a:lnTo>
                  <a:lnTo>
                    <a:pt x="918" y="174"/>
                  </a:lnTo>
                  <a:lnTo>
                    <a:pt x="918" y="150"/>
                  </a:lnTo>
                  <a:lnTo>
                    <a:pt x="924" y="126"/>
                  </a:lnTo>
                  <a:lnTo>
                    <a:pt x="930" y="102"/>
                  </a:lnTo>
                  <a:lnTo>
                    <a:pt x="930" y="78"/>
                  </a:lnTo>
                  <a:lnTo>
                    <a:pt x="936" y="54"/>
                  </a:lnTo>
                  <a:lnTo>
                    <a:pt x="942" y="30"/>
                  </a:lnTo>
                  <a:lnTo>
                    <a:pt x="942" y="0"/>
                  </a:lnTo>
                </a:path>
              </a:pathLst>
            </a:custGeom>
            <a:noFill/>
            <a:ln w="25400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5" name="Group 51"/>
            <p:cNvGrpSpPr>
              <a:grpSpLocks/>
            </p:cNvGrpSpPr>
            <p:nvPr/>
          </p:nvGrpSpPr>
          <p:grpSpPr bwMode="auto">
            <a:xfrm>
              <a:off x="8400141" y="4727097"/>
              <a:ext cx="1762125" cy="1860550"/>
              <a:chOff x="4314" y="2928"/>
              <a:chExt cx="1110" cy="1172"/>
            </a:xfrm>
          </p:grpSpPr>
          <p:sp>
            <p:nvSpPr>
              <p:cNvPr id="56" name="Line 52"/>
              <p:cNvSpPr>
                <a:spLocks noChangeShapeType="1"/>
              </p:cNvSpPr>
              <p:nvPr/>
            </p:nvSpPr>
            <p:spPr bwMode="auto">
              <a:xfrm>
                <a:off x="4320" y="3842"/>
                <a:ext cx="1088" cy="1"/>
              </a:xfrm>
              <a:prstGeom prst="line">
                <a:avLst/>
              </a:prstGeom>
              <a:noFill/>
              <a:ln w="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" name="Line 53"/>
              <p:cNvSpPr>
                <a:spLocks noChangeShapeType="1"/>
              </p:cNvSpPr>
              <p:nvPr/>
            </p:nvSpPr>
            <p:spPr bwMode="auto">
              <a:xfrm>
                <a:off x="4476" y="2928"/>
                <a:ext cx="0" cy="1172"/>
              </a:xfrm>
              <a:prstGeom prst="line">
                <a:avLst/>
              </a:prstGeom>
              <a:noFill/>
              <a:ln w="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58" name="Object 54"/>
              <p:cNvGraphicFramePr>
                <a:graphicFrameLocks noChangeAspect="1"/>
              </p:cNvGraphicFramePr>
              <p:nvPr/>
            </p:nvGraphicFramePr>
            <p:xfrm>
              <a:off x="5308" y="3907"/>
              <a:ext cx="116" cy="1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4366" name="Equation" r:id="rId57" imgW="209601" imgH="218946" progId="Equation.3">
                      <p:embed/>
                    </p:oleObj>
                  </mc:Choice>
                  <mc:Fallback>
                    <p:oleObj name="Equation" r:id="rId57" imgW="209601" imgH="218946" progId="Equation.3">
                      <p:embed/>
                      <p:pic>
                        <p:nvPicPr>
                          <p:cNvPr id="101433" name="Object 5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08" y="3907"/>
                            <a:ext cx="116" cy="12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9" name="Object 55"/>
              <p:cNvGraphicFramePr>
                <a:graphicFrameLocks noChangeAspect="1"/>
              </p:cNvGraphicFramePr>
              <p:nvPr/>
            </p:nvGraphicFramePr>
            <p:xfrm>
              <a:off x="4320" y="3888"/>
              <a:ext cx="116" cy="1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4367" name="Equation" r:id="rId59" imgW="209601" imgH="218946" progId="Equation.3">
                      <p:embed/>
                    </p:oleObj>
                  </mc:Choice>
                  <mc:Fallback>
                    <p:oleObj name="Equation" r:id="rId59" imgW="209601" imgH="218946" progId="Equation.3">
                      <p:embed/>
                      <p:pic>
                        <p:nvPicPr>
                          <p:cNvPr id="101434" name="Object 5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20" y="3888"/>
                            <a:ext cx="116" cy="12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0" name="Object 56"/>
              <p:cNvGraphicFramePr>
                <a:graphicFrameLocks noChangeAspect="1"/>
              </p:cNvGraphicFramePr>
              <p:nvPr/>
            </p:nvGraphicFramePr>
            <p:xfrm>
              <a:off x="4314" y="2928"/>
              <a:ext cx="129" cy="1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4368" name="Equation" r:id="rId61" imgW="238056" imgH="295404" progId="Equation.3">
                      <p:embed/>
                    </p:oleObj>
                  </mc:Choice>
                  <mc:Fallback>
                    <p:oleObj name="Equation" r:id="rId61" imgW="238056" imgH="295404" progId="Equation.3">
                      <p:embed/>
                      <p:pic>
                        <p:nvPicPr>
                          <p:cNvPr id="101435" name="Object 5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14" y="2928"/>
                            <a:ext cx="129" cy="16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61" name="Group 57"/>
            <p:cNvGrpSpPr>
              <a:grpSpLocks/>
            </p:cNvGrpSpPr>
            <p:nvPr/>
          </p:nvGrpSpPr>
          <p:grpSpPr bwMode="auto">
            <a:xfrm>
              <a:off x="9070066" y="5306535"/>
              <a:ext cx="122237" cy="1204912"/>
              <a:chOff x="4736" y="3273"/>
              <a:chExt cx="77" cy="759"/>
            </a:xfrm>
          </p:grpSpPr>
          <p:graphicFrame>
            <p:nvGraphicFramePr>
              <p:cNvPr id="62" name="Object 58"/>
              <p:cNvGraphicFramePr>
                <a:graphicFrameLocks noChangeAspect="1"/>
              </p:cNvGraphicFramePr>
              <p:nvPr/>
            </p:nvGraphicFramePr>
            <p:xfrm>
              <a:off x="4736" y="3871"/>
              <a:ext cx="77" cy="1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4369" name="Equation" r:id="rId63" imgW="133256" imgH="295404" progId="Equation.3">
                      <p:embed/>
                    </p:oleObj>
                  </mc:Choice>
                  <mc:Fallback>
                    <p:oleObj name="Equation" r:id="rId63" imgW="133256" imgH="295404" progId="Equation.3">
                      <p:embed/>
                      <p:pic>
                        <p:nvPicPr>
                          <p:cNvPr id="101429" name="Object 5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36" y="3871"/>
                            <a:ext cx="77" cy="16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3" name="Line 59"/>
              <p:cNvSpPr>
                <a:spLocks noChangeShapeType="1"/>
              </p:cNvSpPr>
              <p:nvPr/>
            </p:nvSpPr>
            <p:spPr bwMode="auto">
              <a:xfrm>
                <a:off x="4752" y="3273"/>
                <a:ext cx="0" cy="56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4" name="Group 60"/>
            <p:cNvGrpSpPr>
              <a:grpSpLocks/>
            </p:cNvGrpSpPr>
            <p:nvPr/>
          </p:nvGrpSpPr>
          <p:grpSpPr bwMode="auto">
            <a:xfrm>
              <a:off x="9484403" y="5766910"/>
              <a:ext cx="184150" cy="744537"/>
              <a:chOff x="4997" y="3563"/>
              <a:chExt cx="116" cy="469"/>
            </a:xfrm>
          </p:grpSpPr>
          <p:graphicFrame>
            <p:nvGraphicFramePr>
              <p:cNvPr id="65" name="Object 61"/>
              <p:cNvGraphicFramePr>
                <a:graphicFrameLocks noChangeAspect="1"/>
              </p:cNvGraphicFramePr>
              <p:nvPr/>
            </p:nvGraphicFramePr>
            <p:xfrm>
              <a:off x="4997" y="3871"/>
              <a:ext cx="116" cy="1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4370" name="Equation" r:id="rId65" imgW="209601" imgH="295404" progId="Equation.3">
                      <p:embed/>
                    </p:oleObj>
                  </mc:Choice>
                  <mc:Fallback>
                    <p:oleObj name="Equation" r:id="rId65" imgW="209601" imgH="295404" progId="Equation.3">
                      <p:embed/>
                      <p:pic>
                        <p:nvPicPr>
                          <p:cNvPr id="101427" name="Object 6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97" y="3871"/>
                            <a:ext cx="116" cy="16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6" name="Line 62"/>
              <p:cNvSpPr>
                <a:spLocks noChangeShapeType="1"/>
              </p:cNvSpPr>
              <p:nvPr/>
            </p:nvSpPr>
            <p:spPr bwMode="auto">
              <a:xfrm>
                <a:off x="5040" y="3563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725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9" grpId="0"/>
      <p:bldP spid="12" grpId="0"/>
      <p:bldP spid="14" grpId="0"/>
      <p:bldP spid="37" grpId="0"/>
      <p:bldP spid="39" grpId="0"/>
      <p:bldP spid="4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1" r="68401" b="13123"/>
          <a:stretch>
            <a:fillRect/>
          </a:stretch>
        </p:blipFill>
        <p:spPr bwMode="auto">
          <a:xfrm>
            <a:off x="2485086" y="2527300"/>
            <a:ext cx="4343400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3107" name="Text Box 3"/>
          <p:cNvSpPr txBox="1">
            <a:spLocks noChangeArrowheads="1"/>
          </p:cNvSpPr>
          <p:nvPr/>
        </p:nvSpPr>
        <p:spPr bwMode="auto">
          <a:xfrm>
            <a:off x="1940507" y="3342645"/>
            <a:ext cx="8686800" cy="102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</a:pP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        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因为当</a:t>
            </a:r>
            <a:r>
              <a:rPr kumimoji="1"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&gt;1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时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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  </a:t>
            </a:r>
            <a:r>
              <a:rPr kumimoji="1"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f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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(</a:t>
            </a:r>
            <a:r>
              <a:rPr kumimoji="1"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)&gt;0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  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所以</a:t>
            </a:r>
            <a:r>
              <a:rPr kumimoji="1"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f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(</a:t>
            </a:r>
            <a:r>
              <a:rPr kumimoji="1"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)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在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[1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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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)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上</a:t>
            </a:r>
            <a:r>
              <a:rPr kumimoji="1"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f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(</a:t>
            </a:r>
            <a:r>
              <a:rPr kumimoji="1"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)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单调增加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</a:t>
            </a:r>
            <a:endParaRPr kumimoji="1" lang="zh-CN" altLang="en-US" sz="28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3031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1" r="81706" b="13123"/>
          <a:stretch>
            <a:fillRect/>
          </a:stretch>
        </p:blipFill>
        <p:spPr bwMode="auto">
          <a:xfrm>
            <a:off x="3992347" y="4421825"/>
            <a:ext cx="2514600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3109" name="Rectangle 5"/>
          <p:cNvSpPr>
            <a:spLocks noChangeArrowheads="1"/>
          </p:cNvSpPr>
          <p:nvPr/>
        </p:nvSpPr>
        <p:spPr bwMode="auto">
          <a:xfrm>
            <a:off x="2882900" y="3862388"/>
            <a:ext cx="4521200" cy="512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因此当</a:t>
            </a:r>
            <a:r>
              <a:rPr kumimoji="1"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&gt;1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时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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   </a:t>
            </a:r>
            <a:r>
              <a:rPr kumimoji="1"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f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(</a:t>
            </a:r>
            <a:r>
              <a:rPr kumimoji="1"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)&gt;</a:t>
            </a:r>
            <a:r>
              <a:rPr kumimoji="1"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f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(1)=0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  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即</a:t>
            </a:r>
          </a:p>
        </p:txBody>
      </p:sp>
      <p:grpSp>
        <p:nvGrpSpPr>
          <p:cNvPr id="303110" name="Group 6"/>
          <p:cNvGrpSpPr>
            <a:grpSpLocks noChangeAspect="1"/>
          </p:cNvGrpSpPr>
          <p:nvPr/>
        </p:nvGrpSpPr>
        <p:grpSpPr bwMode="auto">
          <a:xfrm>
            <a:off x="117158" y="869157"/>
            <a:ext cx="6510655" cy="887413"/>
            <a:chOff x="-48" y="144"/>
            <a:chExt cx="4146" cy="559"/>
          </a:xfrm>
        </p:grpSpPr>
        <p:sp>
          <p:nvSpPr>
            <p:cNvPr id="102468" name="AutoShape 7"/>
            <p:cNvSpPr>
              <a:spLocks noChangeAspect="1" noChangeArrowheads="1" noTextEdit="1"/>
            </p:cNvSpPr>
            <p:nvPr/>
          </p:nvSpPr>
          <p:spPr bwMode="auto">
            <a:xfrm>
              <a:off x="960" y="144"/>
              <a:ext cx="3024" cy="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469" name="Rectangle 8"/>
            <p:cNvSpPr>
              <a:spLocks noChangeArrowheads="1"/>
            </p:cNvSpPr>
            <p:nvPr/>
          </p:nvSpPr>
          <p:spPr bwMode="auto">
            <a:xfrm>
              <a:off x="-48" y="255"/>
              <a:ext cx="224" cy="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lnSpc>
                  <a:spcPct val="110000"/>
                </a:lnSpc>
              </a:pPr>
              <a:r>
                <a:rPr lang="en-US" altLang="zh-CN" sz="280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   </a:t>
              </a:r>
              <a:endParaRPr lang="en-US" altLang="zh-CN" sz="280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2471" name="Rectangle 10"/>
            <p:cNvSpPr>
              <a:spLocks noChangeArrowheads="1"/>
            </p:cNvSpPr>
            <p:nvPr/>
          </p:nvSpPr>
          <p:spPr bwMode="auto">
            <a:xfrm>
              <a:off x="764" y="240"/>
              <a:ext cx="0" cy="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lnSpc>
                  <a:spcPct val="110000"/>
                </a:lnSpc>
              </a:pPr>
              <a:endParaRPr lang="zh-CN" altLang="zh-CN" sz="280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2474" name="Rectangle 13"/>
            <p:cNvSpPr>
              <a:spLocks noChangeArrowheads="1"/>
            </p:cNvSpPr>
            <p:nvPr/>
          </p:nvSpPr>
          <p:spPr bwMode="auto">
            <a:xfrm>
              <a:off x="1041" y="290"/>
              <a:ext cx="448" cy="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lnSpc>
                  <a:spcPct val="110000"/>
                </a:lnSpc>
              </a:pPr>
              <a:r>
                <a:rPr lang="zh-CN" altLang="en-US" sz="28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证明</a:t>
              </a:r>
              <a:endPara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2475" name="Rectangle 14"/>
            <p:cNvSpPr>
              <a:spLocks noChangeArrowheads="1"/>
            </p:cNvSpPr>
            <p:nvPr/>
          </p:nvSpPr>
          <p:spPr bwMode="auto">
            <a:xfrm>
              <a:off x="1512" y="240"/>
              <a:ext cx="62" cy="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lnSpc>
                  <a:spcPct val="110000"/>
                </a:lnSpc>
              </a:pPr>
              <a:r>
                <a:rPr lang="en-US" altLang="zh-CN" sz="2800">
                  <a:solidFill>
                    <a:srgbClr val="000000"/>
                  </a:solidFill>
                  <a:latin typeface="Symbol" panose="05050102010706020507" pitchFamily="18" charset="2"/>
                  <a:ea typeface="黑体" panose="02010609060101010101" pitchFamily="49" charset="-122"/>
                </a:rPr>
                <a:t>:</a:t>
              </a:r>
              <a:endParaRPr lang="en-US" altLang="zh-CN" sz="280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2476" name="Rectangle 15"/>
            <p:cNvSpPr>
              <a:spLocks noChangeArrowheads="1"/>
            </p:cNvSpPr>
            <p:nvPr/>
          </p:nvSpPr>
          <p:spPr bwMode="auto">
            <a:xfrm>
              <a:off x="1559" y="255"/>
              <a:ext cx="56" cy="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lnSpc>
                  <a:spcPct val="110000"/>
                </a:lnSpc>
              </a:pPr>
              <a:r>
                <a:rPr lang="en-US" altLang="zh-CN" sz="280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endParaRPr lang="en-US" altLang="zh-CN" sz="280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2477" name="Rectangle 16"/>
            <p:cNvSpPr>
              <a:spLocks noChangeArrowheads="1"/>
            </p:cNvSpPr>
            <p:nvPr/>
          </p:nvSpPr>
          <p:spPr bwMode="auto">
            <a:xfrm>
              <a:off x="1687" y="271"/>
              <a:ext cx="224" cy="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lnSpc>
                  <a:spcPct val="110000"/>
                </a:lnSpc>
              </a:pPr>
              <a:r>
                <a:rPr lang="zh-CN" altLang="en-US" sz="280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当</a:t>
              </a:r>
              <a:endParaRPr lang="zh-CN" altLang="en-US" sz="28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2478" name="Rectangle 17"/>
            <p:cNvSpPr>
              <a:spLocks noChangeArrowheads="1"/>
            </p:cNvSpPr>
            <p:nvPr/>
          </p:nvSpPr>
          <p:spPr bwMode="auto">
            <a:xfrm>
              <a:off x="1973" y="255"/>
              <a:ext cx="99" cy="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lnSpc>
                  <a:spcPct val="110000"/>
                </a:lnSpc>
              </a:pPr>
              <a:r>
                <a:rPr lang="en-US" altLang="zh-CN" sz="2800" i="1" dirty="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x</a:t>
              </a:r>
              <a:endPara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2479" name="Rectangle 18"/>
            <p:cNvSpPr>
              <a:spLocks noChangeArrowheads="1"/>
            </p:cNvSpPr>
            <p:nvPr/>
          </p:nvSpPr>
          <p:spPr bwMode="auto">
            <a:xfrm>
              <a:off x="2069" y="240"/>
              <a:ext cx="123" cy="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lnSpc>
                  <a:spcPct val="110000"/>
                </a:lnSpc>
              </a:pPr>
              <a:r>
                <a:rPr lang="en-US" altLang="zh-CN" sz="2800">
                  <a:solidFill>
                    <a:srgbClr val="000000"/>
                  </a:solidFill>
                  <a:latin typeface="Symbol" panose="05050102010706020507" pitchFamily="18" charset="2"/>
                  <a:ea typeface="黑体" panose="02010609060101010101" pitchFamily="49" charset="-122"/>
                </a:rPr>
                <a:t>&gt;</a:t>
              </a:r>
              <a:endParaRPr lang="en-US" altLang="zh-CN" sz="280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2480" name="Rectangle 19"/>
            <p:cNvSpPr>
              <a:spLocks noChangeArrowheads="1"/>
            </p:cNvSpPr>
            <p:nvPr/>
          </p:nvSpPr>
          <p:spPr bwMode="auto">
            <a:xfrm>
              <a:off x="2196" y="255"/>
              <a:ext cx="112" cy="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lnSpc>
                  <a:spcPct val="110000"/>
                </a:lnSpc>
              </a:pPr>
              <a:r>
                <a:rPr lang="en-US" altLang="zh-CN" sz="280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</a:t>
              </a:r>
              <a:endParaRPr lang="en-US" altLang="zh-CN" sz="280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2481" name="Rectangle 20"/>
            <p:cNvSpPr>
              <a:spLocks noChangeArrowheads="1"/>
            </p:cNvSpPr>
            <p:nvPr/>
          </p:nvSpPr>
          <p:spPr bwMode="auto">
            <a:xfrm>
              <a:off x="2371" y="271"/>
              <a:ext cx="224" cy="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lnSpc>
                  <a:spcPct val="110000"/>
                </a:lnSpc>
              </a:pPr>
              <a:r>
                <a:rPr lang="zh-CN" altLang="en-US" sz="280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时</a:t>
              </a:r>
              <a:endParaRPr lang="zh-CN" altLang="en-US" sz="28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2482" name="Rectangle 21"/>
            <p:cNvSpPr>
              <a:spLocks noChangeArrowheads="1"/>
            </p:cNvSpPr>
            <p:nvPr/>
          </p:nvSpPr>
          <p:spPr bwMode="auto">
            <a:xfrm>
              <a:off x="2594" y="240"/>
              <a:ext cx="56" cy="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lnSpc>
                  <a:spcPct val="110000"/>
                </a:lnSpc>
              </a:pPr>
              <a:r>
                <a:rPr lang="en-US" altLang="zh-CN" sz="2800">
                  <a:solidFill>
                    <a:srgbClr val="000000"/>
                  </a:solidFill>
                  <a:latin typeface="Symbol" panose="05050102010706020507" pitchFamily="18" charset="2"/>
                  <a:ea typeface="黑体" panose="02010609060101010101" pitchFamily="49" charset="-122"/>
                </a:rPr>
                <a:t>,</a:t>
              </a:r>
              <a:endParaRPr lang="en-US" altLang="zh-CN" sz="280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2483" name="Rectangle 22"/>
            <p:cNvSpPr>
              <a:spLocks noChangeArrowheads="1"/>
            </p:cNvSpPr>
            <p:nvPr/>
          </p:nvSpPr>
          <p:spPr bwMode="auto">
            <a:xfrm>
              <a:off x="2658" y="255"/>
              <a:ext cx="56" cy="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lnSpc>
                  <a:spcPct val="110000"/>
                </a:lnSpc>
              </a:pPr>
              <a:r>
                <a:rPr lang="en-US" altLang="zh-CN" sz="280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endParaRPr lang="en-US" altLang="zh-CN" sz="280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grpSp>
          <p:nvGrpSpPr>
            <p:cNvPr id="102484" name="Group 23"/>
            <p:cNvGrpSpPr>
              <a:grpSpLocks/>
            </p:cNvGrpSpPr>
            <p:nvPr/>
          </p:nvGrpSpPr>
          <p:grpSpPr bwMode="auto">
            <a:xfrm>
              <a:off x="2824" y="147"/>
              <a:ext cx="965" cy="556"/>
              <a:chOff x="2824" y="147"/>
              <a:chExt cx="965" cy="556"/>
            </a:xfrm>
          </p:grpSpPr>
          <p:sp>
            <p:nvSpPr>
              <p:cNvPr id="102488" name="Line 24"/>
              <p:cNvSpPr>
                <a:spLocks noChangeShapeType="1"/>
              </p:cNvSpPr>
              <p:nvPr/>
            </p:nvSpPr>
            <p:spPr bwMode="auto">
              <a:xfrm flipV="1">
                <a:off x="2939" y="381"/>
                <a:ext cx="28" cy="17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489" name="Line 25"/>
              <p:cNvSpPr>
                <a:spLocks noChangeShapeType="1"/>
              </p:cNvSpPr>
              <p:nvPr/>
            </p:nvSpPr>
            <p:spPr bwMode="auto">
              <a:xfrm>
                <a:off x="2967" y="386"/>
                <a:ext cx="40" cy="60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490" name="Line 26"/>
              <p:cNvSpPr>
                <a:spLocks noChangeShapeType="1"/>
              </p:cNvSpPr>
              <p:nvPr/>
            </p:nvSpPr>
            <p:spPr bwMode="auto">
              <a:xfrm flipV="1">
                <a:off x="3012" y="256"/>
                <a:ext cx="55" cy="190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491" name="Line 27"/>
              <p:cNvSpPr>
                <a:spLocks noChangeShapeType="1"/>
              </p:cNvSpPr>
              <p:nvPr/>
            </p:nvSpPr>
            <p:spPr bwMode="auto">
              <a:xfrm>
                <a:off x="3067" y="256"/>
                <a:ext cx="131" cy="1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492" name="Line 28"/>
              <p:cNvSpPr>
                <a:spLocks noChangeShapeType="1"/>
              </p:cNvSpPr>
              <p:nvPr/>
            </p:nvSpPr>
            <p:spPr bwMode="auto">
              <a:xfrm>
                <a:off x="3646" y="398"/>
                <a:ext cx="143" cy="1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493" name="Rectangle 29"/>
              <p:cNvSpPr>
                <a:spLocks noChangeArrowheads="1"/>
              </p:cNvSpPr>
              <p:nvPr/>
            </p:nvSpPr>
            <p:spPr bwMode="auto">
              <a:xfrm>
                <a:off x="3674" y="407"/>
                <a:ext cx="99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t" hangingPunct="1">
                  <a:lnSpc>
                    <a:spcPct val="110000"/>
                  </a:lnSpc>
                </a:pPr>
                <a:r>
                  <a:rPr lang="en-US" altLang="zh-CN" sz="2800" i="1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x</a:t>
                </a:r>
                <a:endPara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02494" name="Rectangle 30"/>
              <p:cNvSpPr>
                <a:spLocks noChangeArrowheads="1"/>
              </p:cNvSpPr>
              <p:nvPr/>
            </p:nvSpPr>
            <p:spPr bwMode="auto">
              <a:xfrm>
                <a:off x="3083" y="254"/>
                <a:ext cx="99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t" hangingPunct="1">
                  <a:lnSpc>
                    <a:spcPct val="110000"/>
                  </a:lnSpc>
                </a:pPr>
                <a:r>
                  <a:rPr lang="en-US" altLang="zh-CN" sz="2800" i="1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x</a:t>
                </a:r>
                <a:endPara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02495" name="Rectangle 31"/>
              <p:cNvSpPr>
                <a:spLocks noChangeArrowheads="1"/>
              </p:cNvSpPr>
              <p:nvPr/>
            </p:nvSpPr>
            <p:spPr bwMode="auto">
              <a:xfrm>
                <a:off x="3661" y="147"/>
                <a:ext cx="112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t" hangingPunct="1">
                  <a:lnSpc>
                    <a:spcPct val="110000"/>
                  </a:lnSpc>
                </a:pPr>
                <a:r>
                  <a:rPr lang="en-US" altLang="zh-CN" sz="280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1</a:t>
                </a:r>
                <a:endPara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02496" name="Rectangle 32"/>
              <p:cNvSpPr>
                <a:spLocks noChangeArrowheads="1"/>
              </p:cNvSpPr>
              <p:nvPr/>
            </p:nvSpPr>
            <p:spPr bwMode="auto">
              <a:xfrm>
                <a:off x="3384" y="254"/>
                <a:ext cx="112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t" hangingPunct="1">
                  <a:lnSpc>
                    <a:spcPct val="110000"/>
                  </a:lnSpc>
                </a:pPr>
                <a:r>
                  <a:rPr lang="en-US" altLang="zh-CN" sz="280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3</a:t>
                </a:r>
                <a:endPara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02497" name="Rectangle 33"/>
              <p:cNvSpPr>
                <a:spLocks noChangeArrowheads="1"/>
              </p:cNvSpPr>
              <p:nvPr/>
            </p:nvSpPr>
            <p:spPr bwMode="auto">
              <a:xfrm>
                <a:off x="2824" y="254"/>
                <a:ext cx="112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t" hangingPunct="1">
                  <a:lnSpc>
                    <a:spcPct val="110000"/>
                  </a:lnSpc>
                </a:pPr>
                <a:r>
                  <a:rPr lang="en-US" altLang="zh-CN" sz="280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2</a:t>
                </a:r>
                <a:endPara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02498" name="Rectangle 34"/>
              <p:cNvSpPr>
                <a:spLocks noChangeArrowheads="1"/>
              </p:cNvSpPr>
              <p:nvPr/>
            </p:nvSpPr>
            <p:spPr bwMode="auto">
              <a:xfrm>
                <a:off x="3502" y="228"/>
                <a:ext cx="123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t" hangingPunct="1">
                  <a:lnSpc>
                    <a:spcPct val="110000"/>
                  </a:lnSpc>
                </a:pPr>
                <a:r>
                  <a:rPr lang="en-US" altLang="zh-CN" sz="2800">
                    <a:solidFill>
                      <a:srgbClr val="000000"/>
                    </a:solidFill>
                    <a:latin typeface="Symbol" panose="05050102010706020507" pitchFamily="18" charset="2"/>
                    <a:ea typeface="黑体" panose="02010609060101010101" pitchFamily="49" charset="-122"/>
                  </a:rPr>
                  <a:t>-</a:t>
                </a:r>
                <a:endPara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02499" name="Rectangle 35"/>
              <p:cNvSpPr>
                <a:spLocks noChangeArrowheads="1"/>
              </p:cNvSpPr>
              <p:nvPr/>
            </p:nvSpPr>
            <p:spPr bwMode="auto">
              <a:xfrm>
                <a:off x="3237" y="228"/>
                <a:ext cx="123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t" hangingPunct="1">
                  <a:lnSpc>
                    <a:spcPct val="110000"/>
                  </a:lnSpc>
                </a:pPr>
                <a:r>
                  <a:rPr lang="en-US" altLang="zh-CN" sz="2800">
                    <a:solidFill>
                      <a:srgbClr val="000000"/>
                    </a:solidFill>
                    <a:latin typeface="Symbol" panose="05050102010706020507" pitchFamily="18" charset="2"/>
                    <a:ea typeface="黑体" panose="02010609060101010101" pitchFamily="49" charset="-122"/>
                  </a:rPr>
                  <a:t>&gt;</a:t>
                </a:r>
                <a:endPara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102485" name="Rectangle 36"/>
            <p:cNvSpPr>
              <a:spLocks noChangeArrowheads="1"/>
            </p:cNvSpPr>
            <p:nvPr/>
          </p:nvSpPr>
          <p:spPr bwMode="auto">
            <a:xfrm>
              <a:off x="3851" y="240"/>
              <a:ext cx="56" cy="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lnSpc>
                  <a:spcPct val="110000"/>
                </a:lnSpc>
              </a:pPr>
              <a:r>
                <a:rPr lang="en-US" altLang="zh-CN" sz="2800">
                  <a:solidFill>
                    <a:srgbClr val="000000"/>
                  </a:solidFill>
                  <a:latin typeface="Symbol" panose="05050102010706020507" pitchFamily="18" charset="2"/>
                  <a:ea typeface="黑体" panose="02010609060101010101" pitchFamily="49" charset="-122"/>
                </a:rPr>
                <a:t>.</a:t>
              </a:r>
              <a:endParaRPr lang="en-US" altLang="zh-CN" sz="280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2486" name="Rectangle 37"/>
            <p:cNvSpPr>
              <a:spLocks noChangeArrowheads="1"/>
            </p:cNvSpPr>
            <p:nvPr/>
          </p:nvSpPr>
          <p:spPr bwMode="auto">
            <a:xfrm>
              <a:off x="3915" y="255"/>
              <a:ext cx="56" cy="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lnSpc>
                  <a:spcPct val="110000"/>
                </a:lnSpc>
              </a:pPr>
              <a:r>
                <a:rPr lang="en-US" altLang="zh-CN" sz="280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endParaRPr lang="en-US" altLang="zh-CN" sz="280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2487" name="Rectangle 38"/>
            <p:cNvSpPr>
              <a:spLocks noChangeArrowheads="1"/>
            </p:cNvSpPr>
            <p:nvPr/>
          </p:nvSpPr>
          <p:spPr bwMode="auto">
            <a:xfrm>
              <a:off x="4042" y="255"/>
              <a:ext cx="56" cy="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lnSpc>
                  <a:spcPct val="110000"/>
                </a:lnSpc>
              </a:pPr>
              <a:r>
                <a:rPr lang="en-US" altLang="zh-CN" sz="280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endParaRPr lang="en-US" altLang="zh-CN" sz="280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grpSp>
        <p:nvGrpSpPr>
          <p:cNvPr id="303144" name="Group 40"/>
          <p:cNvGrpSpPr>
            <a:grpSpLocks/>
          </p:cNvGrpSpPr>
          <p:nvPr/>
        </p:nvGrpSpPr>
        <p:grpSpPr bwMode="auto">
          <a:xfrm>
            <a:off x="1700067" y="1650687"/>
            <a:ext cx="4071937" cy="947737"/>
            <a:chOff x="1067" y="715"/>
            <a:chExt cx="2565" cy="597"/>
          </a:xfrm>
        </p:grpSpPr>
        <p:grpSp>
          <p:nvGrpSpPr>
            <p:cNvPr id="102438" name="Group 41"/>
            <p:cNvGrpSpPr>
              <a:grpSpLocks/>
            </p:cNvGrpSpPr>
            <p:nvPr/>
          </p:nvGrpSpPr>
          <p:grpSpPr bwMode="auto">
            <a:xfrm>
              <a:off x="1465" y="715"/>
              <a:ext cx="1614" cy="556"/>
              <a:chOff x="1465" y="691"/>
              <a:chExt cx="1614" cy="556"/>
            </a:xfrm>
          </p:grpSpPr>
          <p:sp>
            <p:nvSpPr>
              <p:cNvPr id="102449" name="Line 42"/>
              <p:cNvSpPr>
                <a:spLocks noChangeShapeType="1"/>
              </p:cNvSpPr>
              <p:nvPr/>
            </p:nvSpPr>
            <p:spPr bwMode="auto">
              <a:xfrm flipV="1">
                <a:off x="2117" y="925"/>
                <a:ext cx="28" cy="17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450" name="Line 43"/>
              <p:cNvSpPr>
                <a:spLocks noChangeShapeType="1"/>
              </p:cNvSpPr>
              <p:nvPr/>
            </p:nvSpPr>
            <p:spPr bwMode="auto">
              <a:xfrm>
                <a:off x="2145" y="930"/>
                <a:ext cx="40" cy="60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451" name="Line 44"/>
              <p:cNvSpPr>
                <a:spLocks noChangeShapeType="1"/>
              </p:cNvSpPr>
              <p:nvPr/>
            </p:nvSpPr>
            <p:spPr bwMode="auto">
              <a:xfrm flipV="1">
                <a:off x="2190" y="800"/>
                <a:ext cx="55" cy="190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452" name="Line 45"/>
              <p:cNvSpPr>
                <a:spLocks noChangeShapeType="1"/>
              </p:cNvSpPr>
              <p:nvPr/>
            </p:nvSpPr>
            <p:spPr bwMode="auto">
              <a:xfrm>
                <a:off x="2245" y="800"/>
                <a:ext cx="129" cy="1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453" name="Line 46"/>
              <p:cNvSpPr>
                <a:spLocks noChangeShapeType="1"/>
              </p:cNvSpPr>
              <p:nvPr/>
            </p:nvSpPr>
            <p:spPr bwMode="auto">
              <a:xfrm>
                <a:off x="2858" y="942"/>
                <a:ext cx="143" cy="1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454" name="Rectangle 47"/>
              <p:cNvSpPr>
                <a:spLocks noChangeArrowheads="1"/>
              </p:cNvSpPr>
              <p:nvPr/>
            </p:nvSpPr>
            <p:spPr bwMode="auto">
              <a:xfrm>
                <a:off x="3003" y="798"/>
                <a:ext cx="76" cy="2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t" hangingPunct="1">
                  <a:lnSpc>
                    <a:spcPct val="110000"/>
                  </a:lnSpc>
                </a:pPr>
                <a:r>
                  <a:rPr lang="en-US" altLang="zh-CN" sz="280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)</a:t>
                </a:r>
                <a:endPara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02455" name="Rectangle 48"/>
              <p:cNvSpPr>
                <a:spLocks noChangeArrowheads="1"/>
              </p:cNvSpPr>
              <p:nvPr/>
            </p:nvSpPr>
            <p:spPr bwMode="auto">
              <a:xfrm>
                <a:off x="2874" y="691"/>
                <a:ext cx="112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t" hangingPunct="1">
                  <a:lnSpc>
                    <a:spcPct val="110000"/>
                  </a:lnSpc>
                </a:pPr>
                <a:r>
                  <a:rPr lang="en-US" altLang="zh-CN" sz="280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1</a:t>
                </a:r>
                <a:endPara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02456" name="Rectangle 49"/>
              <p:cNvSpPr>
                <a:spLocks noChangeArrowheads="1"/>
              </p:cNvSpPr>
              <p:nvPr/>
            </p:nvSpPr>
            <p:spPr bwMode="auto">
              <a:xfrm>
                <a:off x="2599" y="798"/>
                <a:ext cx="112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t" hangingPunct="1">
                  <a:lnSpc>
                    <a:spcPct val="110000"/>
                  </a:lnSpc>
                </a:pPr>
                <a:r>
                  <a:rPr lang="en-US" altLang="zh-CN" sz="280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3</a:t>
                </a:r>
                <a:endPara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02457" name="Rectangle 50"/>
              <p:cNvSpPr>
                <a:spLocks noChangeArrowheads="1"/>
              </p:cNvSpPr>
              <p:nvPr/>
            </p:nvSpPr>
            <p:spPr bwMode="auto">
              <a:xfrm>
                <a:off x="2534" y="798"/>
                <a:ext cx="75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t" hangingPunct="1">
                  <a:lnSpc>
                    <a:spcPct val="110000"/>
                  </a:lnSpc>
                </a:pPr>
                <a:r>
                  <a:rPr lang="en-US" altLang="zh-CN" sz="280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(</a:t>
                </a:r>
                <a:endPara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02458" name="Rectangle 51"/>
              <p:cNvSpPr>
                <a:spLocks noChangeArrowheads="1"/>
              </p:cNvSpPr>
              <p:nvPr/>
            </p:nvSpPr>
            <p:spPr bwMode="auto">
              <a:xfrm>
                <a:off x="2003" y="798"/>
                <a:ext cx="112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t" hangingPunct="1">
                  <a:lnSpc>
                    <a:spcPct val="110000"/>
                  </a:lnSpc>
                </a:pPr>
                <a:r>
                  <a:rPr lang="en-US" altLang="zh-CN" sz="280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2</a:t>
                </a:r>
                <a:endPara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02459" name="Rectangle 52"/>
              <p:cNvSpPr>
                <a:spLocks noChangeArrowheads="1"/>
              </p:cNvSpPr>
              <p:nvPr/>
            </p:nvSpPr>
            <p:spPr bwMode="auto">
              <a:xfrm>
                <a:off x="1746" y="798"/>
                <a:ext cx="75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t" hangingPunct="1">
                  <a:lnSpc>
                    <a:spcPct val="110000"/>
                  </a:lnSpc>
                </a:pPr>
                <a:r>
                  <a:rPr lang="en-US" altLang="zh-CN" sz="280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)</a:t>
                </a:r>
                <a:endPara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02460" name="Rectangle 53"/>
              <p:cNvSpPr>
                <a:spLocks noChangeArrowheads="1"/>
              </p:cNvSpPr>
              <p:nvPr/>
            </p:nvSpPr>
            <p:spPr bwMode="auto">
              <a:xfrm>
                <a:off x="1570" y="798"/>
                <a:ext cx="75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t" hangingPunct="1">
                  <a:lnSpc>
                    <a:spcPct val="110000"/>
                  </a:lnSpc>
                </a:pPr>
                <a:r>
                  <a:rPr lang="en-US" altLang="zh-CN" sz="280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(</a:t>
                </a:r>
                <a:endPara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02461" name="Rectangle 54"/>
              <p:cNvSpPr>
                <a:spLocks noChangeArrowheads="1"/>
              </p:cNvSpPr>
              <p:nvPr/>
            </p:nvSpPr>
            <p:spPr bwMode="auto">
              <a:xfrm>
                <a:off x="2886" y="951"/>
                <a:ext cx="99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t" hangingPunct="1">
                  <a:lnSpc>
                    <a:spcPct val="110000"/>
                  </a:lnSpc>
                </a:pPr>
                <a:r>
                  <a:rPr lang="en-US" altLang="zh-CN" sz="280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x</a:t>
                </a:r>
                <a:endParaRPr lang="en-US" altLang="zh-CN" sz="28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02462" name="Rectangle 55"/>
              <p:cNvSpPr>
                <a:spLocks noChangeArrowheads="1"/>
              </p:cNvSpPr>
              <p:nvPr/>
            </p:nvSpPr>
            <p:spPr bwMode="auto">
              <a:xfrm>
                <a:off x="2260" y="798"/>
                <a:ext cx="99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t" hangingPunct="1">
                  <a:lnSpc>
                    <a:spcPct val="110000"/>
                  </a:lnSpc>
                </a:pPr>
                <a:r>
                  <a:rPr lang="en-US" altLang="zh-CN" sz="2800" i="1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x</a:t>
                </a:r>
                <a:endPara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02463" name="Rectangle 56"/>
              <p:cNvSpPr>
                <a:spLocks noChangeArrowheads="1"/>
              </p:cNvSpPr>
              <p:nvPr/>
            </p:nvSpPr>
            <p:spPr bwMode="auto">
              <a:xfrm>
                <a:off x="1651" y="798"/>
                <a:ext cx="99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t" hangingPunct="1">
                  <a:lnSpc>
                    <a:spcPct val="110000"/>
                  </a:lnSpc>
                </a:pPr>
                <a:r>
                  <a:rPr lang="en-US" altLang="zh-CN" sz="2800" i="1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x</a:t>
                </a:r>
                <a:endPara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02464" name="Rectangle 57"/>
              <p:cNvSpPr>
                <a:spLocks noChangeArrowheads="1"/>
              </p:cNvSpPr>
              <p:nvPr/>
            </p:nvSpPr>
            <p:spPr bwMode="auto">
              <a:xfrm>
                <a:off x="1465" y="798"/>
                <a:ext cx="62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t" hangingPunct="1">
                  <a:lnSpc>
                    <a:spcPct val="110000"/>
                  </a:lnSpc>
                </a:pPr>
                <a:r>
                  <a:rPr lang="en-US" altLang="zh-CN" sz="2800" i="1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f</a:t>
                </a:r>
                <a:endPara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02465" name="Rectangle 58"/>
              <p:cNvSpPr>
                <a:spLocks noChangeArrowheads="1"/>
              </p:cNvSpPr>
              <p:nvPr/>
            </p:nvSpPr>
            <p:spPr bwMode="auto">
              <a:xfrm>
                <a:off x="2716" y="772"/>
                <a:ext cx="123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t" hangingPunct="1">
                  <a:lnSpc>
                    <a:spcPct val="110000"/>
                  </a:lnSpc>
                </a:pPr>
                <a:r>
                  <a:rPr lang="en-US" altLang="zh-CN" sz="2800">
                    <a:solidFill>
                      <a:srgbClr val="000000"/>
                    </a:solidFill>
                    <a:latin typeface="Symbol" panose="05050102010706020507" pitchFamily="18" charset="2"/>
                    <a:ea typeface="黑体" panose="02010609060101010101" pitchFamily="49" charset="-122"/>
                  </a:rPr>
                  <a:t>-</a:t>
                </a:r>
                <a:endPara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02466" name="Rectangle 59"/>
              <p:cNvSpPr>
                <a:spLocks noChangeArrowheads="1"/>
              </p:cNvSpPr>
              <p:nvPr/>
            </p:nvSpPr>
            <p:spPr bwMode="auto">
              <a:xfrm>
                <a:off x="2399" y="772"/>
                <a:ext cx="123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t" hangingPunct="1">
                  <a:lnSpc>
                    <a:spcPct val="110000"/>
                  </a:lnSpc>
                </a:pPr>
                <a:r>
                  <a:rPr lang="en-US" altLang="zh-CN" sz="2800">
                    <a:solidFill>
                      <a:srgbClr val="000000"/>
                    </a:solidFill>
                    <a:latin typeface="Symbol" panose="05050102010706020507" pitchFamily="18" charset="2"/>
                    <a:ea typeface="黑体" panose="02010609060101010101" pitchFamily="49" charset="-122"/>
                  </a:rPr>
                  <a:t>-</a:t>
                </a:r>
                <a:endPara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02467" name="Rectangle 60"/>
              <p:cNvSpPr>
                <a:spLocks noChangeArrowheads="1"/>
              </p:cNvSpPr>
              <p:nvPr/>
            </p:nvSpPr>
            <p:spPr bwMode="auto">
              <a:xfrm>
                <a:off x="1850" y="772"/>
                <a:ext cx="123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t" hangingPunct="1">
                  <a:lnSpc>
                    <a:spcPct val="110000"/>
                  </a:lnSpc>
                </a:pPr>
                <a:r>
                  <a:rPr lang="en-US" altLang="zh-CN" sz="2800">
                    <a:solidFill>
                      <a:srgbClr val="000000"/>
                    </a:solidFill>
                    <a:latin typeface="Symbol" panose="05050102010706020507" pitchFamily="18" charset="2"/>
                    <a:ea typeface="黑体" panose="02010609060101010101" pitchFamily="49" charset="-122"/>
                  </a:rPr>
                  <a:t>=</a:t>
                </a:r>
                <a:endPara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102439" name="Group 61"/>
            <p:cNvGrpSpPr>
              <a:grpSpLocks/>
            </p:cNvGrpSpPr>
            <p:nvPr/>
          </p:nvGrpSpPr>
          <p:grpSpPr bwMode="auto">
            <a:xfrm>
              <a:off x="1067" y="784"/>
              <a:ext cx="2565" cy="528"/>
              <a:chOff x="1035" y="768"/>
              <a:chExt cx="2565" cy="528"/>
            </a:xfrm>
          </p:grpSpPr>
          <p:sp>
            <p:nvSpPr>
              <p:cNvPr id="102440" name="AutoShape 62"/>
              <p:cNvSpPr>
                <a:spLocks noChangeAspect="1" noChangeArrowheads="1" noTextEdit="1"/>
              </p:cNvSpPr>
              <p:nvPr/>
            </p:nvSpPr>
            <p:spPr bwMode="auto">
              <a:xfrm>
                <a:off x="1104" y="768"/>
                <a:ext cx="2496" cy="5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443" name="Rectangle 65"/>
              <p:cNvSpPr>
                <a:spLocks noChangeArrowheads="1"/>
              </p:cNvSpPr>
              <p:nvPr/>
            </p:nvSpPr>
            <p:spPr bwMode="auto">
              <a:xfrm>
                <a:off x="1035" y="784"/>
                <a:ext cx="56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t" hangingPunct="1">
                  <a:lnSpc>
                    <a:spcPct val="110000"/>
                  </a:lnSpc>
                </a:pPr>
                <a:r>
                  <a:rPr lang="en-US" altLang="zh-CN" sz="2800" b="1">
                    <a:solidFill>
                      <a:srgbClr val="8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:endPara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02444" name="Rectangle 66"/>
              <p:cNvSpPr>
                <a:spLocks noChangeArrowheads="1"/>
              </p:cNvSpPr>
              <p:nvPr/>
            </p:nvSpPr>
            <p:spPr bwMode="auto">
              <a:xfrm>
                <a:off x="1162" y="815"/>
                <a:ext cx="224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t" hangingPunct="1">
                  <a:lnSpc>
                    <a:spcPct val="110000"/>
                  </a:lnSpc>
                </a:pPr>
                <a:r>
                  <a:rPr lang="zh-CN" altLang="en-US" sz="280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令</a:t>
                </a:r>
                <a:endParaRPr lang="zh-CN" altLang="en-US" sz="280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102445" name="Rectangle 67"/>
              <p:cNvSpPr>
                <a:spLocks noChangeArrowheads="1"/>
              </p:cNvSpPr>
              <p:nvPr/>
            </p:nvSpPr>
            <p:spPr bwMode="auto">
              <a:xfrm>
                <a:off x="3120" y="784"/>
                <a:ext cx="56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t" hangingPunct="1">
                  <a:lnSpc>
                    <a:spcPct val="110000"/>
                  </a:lnSpc>
                </a:pPr>
                <a:r>
                  <a:rPr lang="en-US" altLang="zh-CN" sz="2800">
                    <a:solidFill>
                      <a:srgbClr val="000000"/>
                    </a:solidFill>
                    <a:latin typeface="Symbol" panose="05050102010706020507" pitchFamily="18" charset="2"/>
                    <a:ea typeface="黑体" panose="02010609060101010101" pitchFamily="49" charset="-122"/>
                  </a:rPr>
                  <a:t>,</a:t>
                </a:r>
                <a:endPara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02446" name="Rectangle 68"/>
              <p:cNvSpPr>
                <a:spLocks noChangeArrowheads="1"/>
              </p:cNvSpPr>
              <p:nvPr/>
            </p:nvSpPr>
            <p:spPr bwMode="auto">
              <a:xfrm>
                <a:off x="3183" y="799"/>
                <a:ext cx="56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t" hangingPunct="1">
                  <a:lnSpc>
                    <a:spcPct val="110000"/>
                  </a:lnSpc>
                </a:pPr>
                <a:r>
                  <a:rPr lang="en-US" altLang="zh-CN" sz="280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:endPara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02447" name="Rectangle 69"/>
              <p:cNvSpPr>
                <a:spLocks noChangeArrowheads="1"/>
              </p:cNvSpPr>
              <p:nvPr/>
            </p:nvSpPr>
            <p:spPr bwMode="auto">
              <a:xfrm>
                <a:off x="3311" y="815"/>
                <a:ext cx="224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t" hangingPunct="1">
                  <a:lnSpc>
                    <a:spcPct val="110000"/>
                  </a:lnSpc>
                </a:pPr>
                <a:r>
                  <a:rPr lang="zh-CN" altLang="en-US" sz="280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则</a:t>
                </a:r>
                <a:endParaRPr lang="zh-CN" altLang="en-US" sz="280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102448" name="Rectangle 70"/>
              <p:cNvSpPr>
                <a:spLocks noChangeArrowheads="1"/>
              </p:cNvSpPr>
              <p:nvPr/>
            </p:nvSpPr>
            <p:spPr bwMode="auto">
              <a:xfrm>
                <a:off x="3534" y="799"/>
                <a:ext cx="56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t" hangingPunct="1">
                  <a:lnSpc>
                    <a:spcPct val="110000"/>
                  </a:lnSpc>
                </a:pPr>
                <a:r>
                  <a:rPr lang="en-US" altLang="zh-CN" sz="280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:endPara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p:grpSp>
      </p:grpSp>
      <p:grpSp>
        <p:nvGrpSpPr>
          <p:cNvPr id="303175" name="Group 71"/>
          <p:cNvGrpSpPr>
            <a:grpSpLocks noChangeAspect="1"/>
          </p:cNvGrpSpPr>
          <p:nvPr/>
        </p:nvGrpSpPr>
        <p:grpSpPr bwMode="auto">
          <a:xfrm>
            <a:off x="2897043" y="5267965"/>
            <a:ext cx="3929063" cy="882650"/>
            <a:chOff x="856" y="2971"/>
            <a:chExt cx="2475" cy="556"/>
          </a:xfrm>
        </p:grpSpPr>
        <p:sp>
          <p:nvSpPr>
            <p:cNvPr id="102416" name="AutoShape 72"/>
            <p:cNvSpPr>
              <a:spLocks noChangeAspect="1" noChangeArrowheads="1" noTextEdit="1"/>
            </p:cNvSpPr>
            <p:nvPr/>
          </p:nvSpPr>
          <p:spPr bwMode="auto">
            <a:xfrm>
              <a:off x="856" y="2976"/>
              <a:ext cx="2352" cy="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417" name="Rectangle 73"/>
            <p:cNvSpPr>
              <a:spLocks noChangeArrowheads="1"/>
            </p:cNvSpPr>
            <p:nvPr/>
          </p:nvSpPr>
          <p:spPr bwMode="auto">
            <a:xfrm>
              <a:off x="856" y="3095"/>
              <a:ext cx="672" cy="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lnSpc>
                  <a:spcPct val="110000"/>
                </a:lnSpc>
              </a:pPr>
              <a:r>
                <a:rPr lang="zh-CN" altLang="en-US" sz="280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也就是</a:t>
              </a:r>
              <a:endParaRPr lang="zh-CN" altLang="en-US" sz="28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2418" name="Group 74"/>
            <p:cNvGrpSpPr>
              <a:grpSpLocks/>
            </p:cNvGrpSpPr>
            <p:nvPr/>
          </p:nvGrpSpPr>
          <p:grpSpPr bwMode="auto">
            <a:xfrm>
              <a:off x="1564" y="2971"/>
              <a:ext cx="965" cy="556"/>
              <a:chOff x="1564" y="2971"/>
              <a:chExt cx="965" cy="556"/>
            </a:xfrm>
          </p:grpSpPr>
          <p:sp>
            <p:nvSpPr>
              <p:cNvPr id="102426" name="Line 75"/>
              <p:cNvSpPr>
                <a:spLocks noChangeShapeType="1"/>
              </p:cNvSpPr>
              <p:nvPr/>
            </p:nvSpPr>
            <p:spPr bwMode="auto">
              <a:xfrm flipV="1">
                <a:off x="1679" y="3205"/>
                <a:ext cx="28" cy="17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427" name="Line 76"/>
              <p:cNvSpPr>
                <a:spLocks noChangeShapeType="1"/>
              </p:cNvSpPr>
              <p:nvPr/>
            </p:nvSpPr>
            <p:spPr bwMode="auto">
              <a:xfrm>
                <a:off x="1707" y="3210"/>
                <a:ext cx="40" cy="60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428" name="Line 77"/>
              <p:cNvSpPr>
                <a:spLocks noChangeShapeType="1"/>
              </p:cNvSpPr>
              <p:nvPr/>
            </p:nvSpPr>
            <p:spPr bwMode="auto">
              <a:xfrm flipV="1">
                <a:off x="1752" y="3080"/>
                <a:ext cx="55" cy="190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429" name="Line 78"/>
              <p:cNvSpPr>
                <a:spLocks noChangeShapeType="1"/>
              </p:cNvSpPr>
              <p:nvPr/>
            </p:nvSpPr>
            <p:spPr bwMode="auto">
              <a:xfrm>
                <a:off x="1807" y="3080"/>
                <a:ext cx="131" cy="1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430" name="Line 79"/>
              <p:cNvSpPr>
                <a:spLocks noChangeShapeType="1"/>
              </p:cNvSpPr>
              <p:nvPr/>
            </p:nvSpPr>
            <p:spPr bwMode="auto">
              <a:xfrm>
                <a:off x="2386" y="3222"/>
                <a:ext cx="143" cy="1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431" name="Rectangle 80"/>
              <p:cNvSpPr>
                <a:spLocks noChangeArrowheads="1"/>
              </p:cNvSpPr>
              <p:nvPr/>
            </p:nvSpPr>
            <p:spPr bwMode="auto">
              <a:xfrm>
                <a:off x="2414" y="3231"/>
                <a:ext cx="99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t" hangingPunct="1">
                  <a:lnSpc>
                    <a:spcPct val="110000"/>
                  </a:lnSpc>
                </a:pPr>
                <a:r>
                  <a:rPr lang="en-US" altLang="zh-CN" sz="2800" i="1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x</a:t>
                </a:r>
                <a:endPara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02432" name="Rectangle 81"/>
              <p:cNvSpPr>
                <a:spLocks noChangeArrowheads="1"/>
              </p:cNvSpPr>
              <p:nvPr/>
            </p:nvSpPr>
            <p:spPr bwMode="auto">
              <a:xfrm>
                <a:off x="1823" y="3078"/>
                <a:ext cx="99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t" hangingPunct="1">
                  <a:lnSpc>
                    <a:spcPct val="110000"/>
                  </a:lnSpc>
                </a:pPr>
                <a:r>
                  <a:rPr lang="en-US" altLang="zh-CN" sz="280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x</a:t>
                </a:r>
                <a:endParaRPr lang="en-US" altLang="zh-CN" sz="28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02433" name="Rectangle 82"/>
              <p:cNvSpPr>
                <a:spLocks noChangeArrowheads="1"/>
              </p:cNvSpPr>
              <p:nvPr/>
            </p:nvSpPr>
            <p:spPr bwMode="auto">
              <a:xfrm>
                <a:off x="2401" y="2971"/>
                <a:ext cx="112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t" hangingPunct="1">
                  <a:lnSpc>
                    <a:spcPct val="110000"/>
                  </a:lnSpc>
                </a:pPr>
                <a:r>
                  <a:rPr lang="en-US" altLang="zh-CN" sz="280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1</a:t>
                </a:r>
                <a:endPara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02434" name="Rectangle 83"/>
              <p:cNvSpPr>
                <a:spLocks noChangeArrowheads="1"/>
              </p:cNvSpPr>
              <p:nvPr/>
            </p:nvSpPr>
            <p:spPr bwMode="auto">
              <a:xfrm>
                <a:off x="2124" y="3078"/>
                <a:ext cx="112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t" hangingPunct="1">
                  <a:lnSpc>
                    <a:spcPct val="110000"/>
                  </a:lnSpc>
                </a:pPr>
                <a:r>
                  <a:rPr lang="en-US" altLang="zh-CN" sz="280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3</a:t>
                </a:r>
                <a:endPara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02435" name="Rectangle 84"/>
              <p:cNvSpPr>
                <a:spLocks noChangeArrowheads="1"/>
              </p:cNvSpPr>
              <p:nvPr/>
            </p:nvSpPr>
            <p:spPr bwMode="auto">
              <a:xfrm>
                <a:off x="1564" y="3078"/>
                <a:ext cx="112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t" hangingPunct="1">
                  <a:lnSpc>
                    <a:spcPct val="110000"/>
                  </a:lnSpc>
                </a:pPr>
                <a:r>
                  <a:rPr lang="en-US" altLang="zh-CN" sz="280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2</a:t>
                </a:r>
                <a:endPara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02436" name="Rectangle 85"/>
              <p:cNvSpPr>
                <a:spLocks noChangeArrowheads="1"/>
              </p:cNvSpPr>
              <p:nvPr/>
            </p:nvSpPr>
            <p:spPr bwMode="auto">
              <a:xfrm>
                <a:off x="2242" y="3052"/>
                <a:ext cx="123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t" hangingPunct="1">
                  <a:lnSpc>
                    <a:spcPct val="110000"/>
                  </a:lnSpc>
                </a:pPr>
                <a:r>
                  <a:rPr lang="en-US" altLang="zh-CN" sz="2800">
                    <a:solidFill>
                      <a:srgbClr val="000000"/>
                    </a:solidFill>
                    <a:latin typeface="Symbol" panose="05050102010706020507" pitchFamily="18" charset="2"/>
                    <a:ea typeface="黑体" panose="02010609060101010101" pitchFamily="49" charset="-122"/>
                  </a:rPr>
                  <a:t>-</a:t>
                </a:r>
                <a:endPara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02437" name="Rectangle 86"/>
              <p:cNvSpPr>
                <a:spLocks noChangeArrowheads="1"/>
              </p:cNvSpPr>
              <p:nvPr/>
            </p:nvSpPr>
            <p:spPr bwMode="auto">
              <a:xfrm>
                <a:off x="1977" y="3052"/>
                <a:ext cx="123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t" hangingPunct="1">
                  <a:lnSpc>
                    <a:spcPct val="110000"/>
                  </a:lnSpc>
                </a:pPr>
                <a:r>
                  <a:rPr lang="en-US" altLang="zh-CN" sz="2800">
                    <a:solidFill>
                      <a:srgbClr val="000000"/>
                    </a:solidFill>
                    <a:latin typeface="Symbol" panose="05050102010706020507" pitchFamily="18" charset="2"/>
                    <a:ea typeface="黑体" panose="02010609060101010101" pitchFamily="49" charset="-122"/>
                  </a:rPr>
                  <a:t>&gt;</a:t>
                </a:r>
                <a:endParaRPr lang="en-US" altLang="zh-CN" sz="280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102419" name="Rectangle 87"/>
            <p:cNvSpPr>
              <a:spLocks noChangeArrowheads="1"/>
            </p:cNvSpPr>
            <p:nvPr/>
          </p:nvSpPr>
          <p:spPr bwMode="auto">
            <a:xfrm>
              <a:off x="2591" y="3079"/>
              <a:ext cx="75" cy="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lnSpc>
                  <a:spcPct val="110000"/>
                </a:lnSpc>
              </a:pPr>
              <a:r>
                <a:rPr lang="en-US" altLang="zh-CN" sz="280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(</a:t>
              </a:r>
              <a:endParaRPr lang="en-US" altLang="zh-CN" sz="280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2420" name="Rectangle 88"/>
            <p:cNvSpPr>
              <a:spLocks noChangeArrowheads="1"/>
            </p:cNvSpPr>
            <p:nvPr/>
          </p:nvSpPr>
          <p:spPr bwMode="auto">
            <a:xfrm>
              <a:off x="2671" y="3079"/>
              <a:ext cx="99" cy="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lnSpc>
                  <a:spcPct val="110000"/>
                </a:lnSpc>
              </a:pPr>
              <a:r>
                <a:rPr lang="en-US" altLang="zh-CN" sz="2800" i="1" dirty="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x</a:t>
              </a:r>
              <a:endPara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2421" name="Rectangle 89"/>
            <p:cNvSpPr>
              <a:spLocks noChangeArrowheads="1"/>
            </p:cNvSpPr>
            <p:nvPr/>
          </p:nvSpPr>
          <p:spPr bwMode="auto">
            <a:xfrm>
              <a:off x="2766" y="3064"/>
              <a:ext cx="123" cy="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lnSpc>
                  <a:spcPct val="110000"/>
                </a:lnSpc>
              </a:pPr>
              <a:r>
                <a:rPr lang="en-US" altLang="zh-CN" sz="2800">
                  <a:solidFill>
                    <a:srgbClr val="000000"/>
                  </a:solidFill>
                  <a:latin typeface="Symbol" panose="05050102010706020507" pitchFamily="18" charset="2"/>
                  <a:ea typeface="黑体" panose="02010609060101010101" pitchFamily="49" charset="-122"/>
                </a:rPr>
                <a:t>&gt;</a:t>
              </a:r>
              <a:endParaRPr lang="en-US" altLang="zh-CN" sz="280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2422" name="Rectangle 90"/>
            <p:cNvSpPr>
              <a:spLocks noChangeArrowheads="1"/>
            </p:cNvSpPr>
            <p:nvPr/>
          </p:nvSpPr>
          <p:spPr bwMode="auto">
            <a:xfrm>
              <a:off x="2893" y="3079"/>
              <a:ext cx="187" cy="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lnSpc>
                  <a:spcPct val="110000"/>
                </a:lnSpc>
              </a:pPr>
              <a:r>
                <a:rPr lang="en-US" altLang="zh-CN" sz="280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1)</a:t>
              </a:r>
              <a:endParaRPr lang="en-US" altLang="zh-CN" sz="280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2423" name="Rectangle 91"/>
            <p:cNvSpPr>
              <a:spLocks noChangeArrowheads="1"/>
            </p:cNvSpPr>
            <p:nvPr/>
          </p:nvSpPr>
          <p:spPr bwMode="auto">
            <a:xfrm>
              <a:off x="3084" y="3064"/>
              <a:ext cx="56" cy="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lnSpc>
                  <a:spcPct val="110000"/>
                </a:lnSpc>
              </a:pPr>
              <a:r>
                <a:rPr lang="en-US" altLang="zh-CN" sz="2800">
                  <a:solidFill>
                    <a:srgbClr val="000000"/>
                  </a:solidFill>
                  <a:latin typeface="Symbol" panose="05050102010706020507" pitchFamily="18" charset="2"/>
                  <a:ea typeface="黑体" panose="02010609060101010101" pitchFamily="49" charset="-122"/>
                </a:rPr>
                <a:t>.</a:t>
              </a:r>
              <a:endParaRPr lang="en-US" altLang="zh-CN" sz="280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2424" name="Rectangle 92"/>
            <p:cNvSpPr>
              <a:spLocks noChangeArrowheads="1"/>
            </p:cNvSpPr>
            <p:nvPr/>
          </p:nvSpPr>
          <p:spPr bwMode="auto">
            <a:xfrm>
              <a:off x="3148" y="3079"/>
              <a:ext cx="56" cy="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lnSpc>
                  <a:spcPct val="110000"/>
                </a:lnSpc>
              </a:pPr>
              <a:r>
                <a:rPr lang="en-US" altLang="zh-CN" sz="280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endParaRPr lang="en-US" altLang="zh-CN" sz="280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02425" name="Rectangle 93"/>
            <p:cNvSpPr>
              <a:spLocks noChangeArrowheads="1"/>
            </p:cNvSpPr>
            <p:nvPr/>
          </p:nvSpPr>
          <p:spPr bwMode="auto">
            <a:xfrm>
              <a:off x="3275" y="3079"/>
              <a:ext cx="56" cy="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lnSpc>
                  <a:spcPct val="110000"/>
                </a:lnSpc>
              </a:pPr>
              <a:r>
                <a:rPr lang="en-US" altLang="zh-CN" sz="280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endParaRPr lang="en-US" altLang="zh-CN" sz="280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84019D-C6DD-4747-98C0-8015C2E8E8D4}" type="datetime11">
              <a:rPr lang="zh-CN" altLang="en-US"/>
              <a:pPr>
                <a:defRPr/>
              </a:pPr>
              <a:t>16:22:13</a:t>
            </a:fld>
            <a:endParaRPr lang="en-US" altLang="zh-CN"/>
          </a:p>
        </p:txBody>
      </p:sp>
      <p:sp>
        <p:nvSpPr>
          <p:cNvPr id="100" name="矩形 99"/>
          <p:cNvSpPr>
            <a:spLocks noChangeArrowheads="1"/>
          </p:cNvSpPr>
          <p:nvPr/>
        </p:nvSpPr>
        <p:spPr bwMode="auto">
          <a:xfrm>
            <a:off x="518859" y="0"/>
            <a:ext cx="44087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spcBef>
                <a:spcPct val="50000"/>
              </a:spcBef>
              <a:defRPr/>
            </a:pPr>
            <a:r>
              <a:rPr kumimoji="1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</a:rPr>
              <a:t>第四</a:t>
            </a:r>
            <a:r>
              <a:rPr kumimoji="1" lang="zh-CN" altLang="en-US" b="1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节 函数</a:t>
            </a:r>
            <a:r>
              <a:rPr kumimoji="1" lang="zh-CN" altLang="en-US" b="1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的</a:t>
            </a:r>
            <a:r>
              <a:rPr kumimoji="1" lang="zh-CN" altLang="en-US" b="1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单调性与</a:t>
            </a:r>
            <a:r>
              <a:rPr kumimoji="1" lang="zh-CN" altLang="en-US" b="1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曲线的凹凸性 </a:t>
            </a:r>
          </a:p>
        </p:txBody>
      </p:sp>
      <p:sp>
        <p:nvSpPr>
          <p:cNvPr id="101" name="Rectangle 2"/>
          <p:cNvSpPr txBox="1">
            <a:spLocks noChangeArrowheads="1"/>
          </p:cNvSpPr>
          <p:nvPr/>
        </p:nvSpPr>
        <p:spPr bwMode="auto">
          <a:xfrm>
            <a:off x="889348" y="520701"/>
            <a:ext cx="3652172" cy="46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9pPr>
          </a:lstStyle>
          <a:p>
            <a:pPr marL="228600" lvl="0" indent="-228600" eaLnBrk="1" hangingPunct="1">
              <a:spcBef>
                <a:spcPts val="1000"/>
              </a:spcBef>
            </a:pPr>
            <a:r>
              <a:rPr kumimoji="1" lang="zh-CN" altLang="en-US" sz="24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  <a:r>
              <a:rPr kumimoji="1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、</a:t>
            </a:r>
            <a:r>
              <a:rPr kumimoji="1" lang="zh-CN" altLang="en-US" sz="24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函数</a:t>
            </a:r>
            <a:r>
              <a:rPr kumimoji="1" lang="zh-CN" altLang="en-US" sz="24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单调性的判定法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102" name="矩形 101"/>
          <p:cNvSpPr/>
          <p:nvPr/>
        </p:nvSpPr>
        <p:spPr bwMode="auto">
          <a:xfrm>
            <a:off x="832348" y="1025525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r>
              <a:rPr kumimoji="1" lang="zh-CN" altLang="en-US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kumimoji="1" lang="zh-CN" altLang="en-US" sz="2400" kern="0" dirty="0">
              <a:solidFill>
                <a:prstClr val="black">
                  <a:lumMod val="95000"/>
                  <a:lumOff val="5000"/>
                </a:prstClr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03" name="矩形 10"/>
          <p:cNvSpPr>
            <a:spLocks noChangeArrowheads="1"/>
          </p:cNvSpPr>
          <p:nvPr/>
        </p:nvSpPr>
        <p:spPr bwMode="auto">
          <a:xfrm>
            <a:off x="820737" y="1803002"/>
            <a:ext cx="884238" cy="461963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kern="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lang="zh-CN" altLang="en-US" sz="2400" b="0" kern="0" dirty="0" smtClean="0">
              <a:solidFill>
                <a:srgbClr val="00B050"/>
              </a:solidFill>
              <a:ea typeface="楷体_GB2312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03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03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03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303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3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303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withGroup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303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107" grpId="0"/>
      <p:bldP spid="303109" grpId="0"/>
      <p:bldP spid="102" grpId="0" animBg="1"/>
      <p:bldP spid="10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ext Box 2"/>
          <p:cNvSpPr txBox="1">
            <a:spLocks noChangeArrowheads="1"/>
          </p:cNvSpPr>
          <p:nvPr/>
        </p:nvSpPr>
        <p:spPr bwMode="auto">
          <a:xfrm>
            <a:off x="2590800" y="1339850"/>
            <a:ext cx="1600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6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思考题</a:t>
            </a:r>
          </a:p>
        </p:txBody>
      </p:sp>
      <p:graphicFrame>
        <p:nvGraphicFramePr>
          <p:cNvPr id="104451" name="Object 3"/>
          <p:cNvGraphicFramePr>
            <a:graphicFrameLocks noChangeAspect="1"/>
          </p:cNvGraphicFramePr>
          <p:nvPr/>
        </p:nvGraphicFramePr>
        <p:xfrm>
          <a:off x="2514600" y="2438400"/>
          <a:ext cx="6886575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83" name="文档" r:id="rId3" imgW="6557029" imgH="886830" progId="Word.Document.8">
                  <p:embed/>
                </p:oleObj>
              </mc:Choice>
              <mc:Fallback>
                <p:oleObj name="文档" r:id="rId3" imgW="6557029" imgH="88683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2438400"/>
                        <a:ext cx="6886575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318D577-B5C3-4763-8558-C2A298883B6B}" type="datetime11">
              <a:rPr lang="zh-CN" altLang="en-US"/>
              <a:pPr>
                <a:defRPr/>
              </a:pPr>
              <a:t>16:22:13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ext Box 2"/>
          <p:cNvSpPr txBox="1">
            <a:spLocks noChangeArrowheads="1"/>
          </p:cNvSpPr>
          <p:nvPr/>
        </p:nvSpPr>
        <p:spPr bwMode="auto">
          <a:xfrm>
            <a:off x="2362200" y="990600"/>
            <a:ext cx="2590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b="1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思考题解答</a:t>
            </a:r>
          </a:p>
        </p:txBody>
      </p:sp>
      <p:sp>
        <p:nvSpPr>
          <p:cNvPr id="306179" name="Text Box 3"/>
          <p:cNvSpPr txBox="1">
            <a:spLocks noChangeArrowheads="1"/>
          </p:cNvSpPr>
          <p:nvPr/>
        </p:nvSpPr>
        <p:spPr bwMode="auto">
          <a:xfrm>
            <a:off x="2362200" y="1981200"/>
            <a:ext cx="2667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</a:rPr>
              <a:t>不能断定</a:t>
            </a:r>
            <a:r>
              <a:rPr kumimoji="1" lang="en-US" altLang="zh-CN" sz="2800" b="1">
                <a:latin typeface="Times New Roman" panose="02020603050405020304" pitchFamily="18" charset="0"/>
              </a:rPr>
              <a:t>.</a:t>
            </a:r>
          </a:p>
        </p:txBody>
      </p:sp>
      <p:grpSp>
        <p:nvGrpSpPr>
          <p:cNvPr id="306180" name="Group 4"/>
          <p:cNvGrpSpPr>
            <a:grpSpLocks/>
          </p:cNvGrpSpPr>
          <p:nvPr/>
        </p:nvGrpSpPr>
        <p:grpSpPr bwMode="auto">
          <a:xfrm>
            <a:off x="4343400" y="1524000"/>
            <a:ext cx="5200650" cy="1498600"/>
            <a:chOff x="2236" y="1632"/>
            <a:chExt cx="3276" cy="944"/>
          </a:xfrm>
        </p:grpSpPr>
        <p:sp>
          <p:nvSpPr>
            <p:cNvPr id="105483" name="Text Box 5"/>
            <p:cNvSpPr txBox="1">
              <a:spLocks noChangeArrowheads="1"/>
            </p:cNvSpPr>
            <p:nvPr/>
          </p:nvSpPr>
          <p:spPr bwMode="auto">
            <a:xfrm>
              <a:off x="2236" y="1920"/>
              <a:ext cx="62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800" b="1">
                  <a:latin typeface="Times New Roman" panose="02020603050405020304" pitchFamily="18" charset="0"/>
                </a:rPr>
                <a:t>例</a:t>
              </a:r>
            </a:p>
          </p:txBody>
        </p:sp>
        <p:graphicFrame>
          <p:nvGraphicFramePr>
            <p:cNvPr id="105484" name="Object 6"/>
            <p:cNvGraphicFramePr>
              <a:graphicFrameLocks noChangeAspect="1"/>
            </p:cNvGraphicFramePr>
            <p:nvPr/>
          </p:nvGraphicFramePr>
          <p:xfrm>
            <a:off x="2544" y="1632"/>
            <a:ext cx="2968" cy="9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635" name="公式" r:id="rId3" imgW="4711700" imgH="1498600" progId="Equation.3">
                    <p:embed/>
                  </p:oleObj>
                </mc:Choice>
                <mc:Fallback>
                  <p:oleObj name="公式" r:id="rId3" imgW="4711700" imgH="149860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4" y="1632"/>
                          <a:ext cx="2968" cy="9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06183" name="Object 7"/>
          <p:cNvGraphicFramePr>
            <a:graphicFrameLocks noChangeAspect="1"/>
          </p:cNvGraphicFramePr>
          <p:nvPr/>
        </p:nvGraphicFramePr>
        <p:xfrm>
          <a:off x="2590800" y="3505200"/>
          <a:ext cx="1181100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36" name="公式" r:id="rId5" imgW="1180588" imgH="431613" progId="Equation.3">
                  <p:embed/>
                </p:oleObj>
              </mc:Choice>
              <mc:Fallback>
                <p:oleObj name="公式" r:id="rId5" imgW="1180588" imgH="431613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3505200"/>
                        <a:ext cx="1181100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6184" name="Object 8"/>
          <p:cNvGraphicFramePr>
            <a:graphicFrameLocks noChangeAspect="1"/>
          </p:cNvGraphicFramePr>
          <p:nvPr/>
        </p:nvGraphicFramePr>
        <p:xfrm>
          <a:off x="3822700" y="3257550"/>
          <a:ext cx="34417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37" name="公式" r:id="rId7" imgW="3441700" imgH="889000" progId="Equation.3">
                  <p:embed/>
                </p:oleObj>
              </mc:Choice>
              <mc:Fallback>
                <p:oleObj name="公式" r:id="rId7" imgW="3441700" imgH="8890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2700" y="3257550"/>
                        <a:ext cx="34417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6185" name="Object 9"/>
          <p:cNvGraphicFramePr>
            <a:graphicFrameLocks noChangeAspect="1"/>
          </p:cNvGraphicFramePr>
          <p:nvPr/>
        </p:nvGraphicFramePr>
        <p:xfrm>
          <a:off x="7315200" y="3587750"/>
          <a:ext cx="10668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38" name="公式" r:id="rId9" imgW="1066800" imgH="330200" progId="Equation.3">
                  <p:embed/>
                </p:oleObj>
              </mc:Choice>
              <mc:Fallback>
                <p:oleObj name="公式" r:id="rId9" imgW="1066800" imgH="3302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3587750"/>
                        <a:ext cx="10668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6186" name="Text Box 10"/>
          <p:cNvSpPr txBox="1">
            <a:spLocks noChangeArrowheads="1"/>
          </p:cNvSpPr>
          <p:nvPr/>
        </p:nvSpPr>
        <p:spPr bwMode="auto">
          <a:xfrm>
            <a:off x="2514600" y="4572000"/>
            <a:ext cx="838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</a:rPr>
              <a:t>但</a:t>
            </a:r>
          </a:p>
        </p:txBody>
      </p:sp>
      <p:graphicFrame>
        <p:nvGraphicFramePr>
          <p:cNvPr id="306187" name="Object 11"/>
          <p:cNvGraphicFramePr>
            <a:graphicFrameLocks noChangeAspect="1"/>
          </p:cNvGraphicFramePr>
          <p:nvPr/>
        </p:nvGraphicFramePr>
        <p:xfrm>
          <a:off x="3109913" y="4419600"/>
          <a:ext cx="5729287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39" name="公式" r:id="rId11" imgW="5727700" imgH="889000" progId="Equation.3">
                  <p:embed/>
                </p:oleObj>
              </mc:Choice>
              <mc:Fallback>
                <p:oleObj name="公式" r:id="rId11" imgW="5727700" imgH="8890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9913" y="4419600"/>
                        <a:ext cx="5729287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B53B748-0A5A-46A8-9A7A-B7D7EE3B4956}" type="datetime11">
              <a:rPr lang="zh-CN" altLang="en-US"/>
              <a:pPr>
                <a:defRPr/>
              </a:pPr>
              <a:t>16:22:13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6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6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6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6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6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6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06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179" grpId="0" autoUpdateAnimBg="0"/>
      <p:bldP spid="306186" grpId="0" autoUpdateAnimBg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498" name="Group 2"/>
          <p:cNvGrpSpPr>
            <a:grpSpLocks/>
          </p:cNvGrpSpPr>
          <p:nvPr/>
        </p:nvGrpSpPr>
        <p:grpSpPr bwMode="auto">
          <a:xfrm>
            <a:off x="2590800" y="768350"/>
            <a:ext cx="3581400" cy="1358900"/>
            <a:chOff x="528" y="852"/>
            <a:chExt cx="2256" cy="856"/>
          </a:xfrm>
        </p:grpSpPr>
        <p:graphicFrame>
          <p:nvGraphicFramePr>
            <p:cNvPr id="106511" name="Object 3"/>
            <p:cNvGraphicFramePr>
              <a:graphicFrameLocks noChangeAspect="1"/>
            </p:cNvGraphicFramePr>
            <p:nvPr/>
          </p:nvGraphicFramePr>
          <p:xfrm>
            <a:off x="864" y="852"/>
            <a:ext cx="1360" cy="8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723" name="公式" r:id="rId3" imgW="2159000" imgH="1358900" progId="Equation.3">
                    <p:embed/>
                  </p:oleObj>
                </mc:Choice>
                <mc:Fallback>
                  <p:oleObj name="公式" r:id="rId3" imgW="2159000" imgH="135890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4" y="852"/>
                          <a:ext cx="1360" cy="8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6512" name="Text Box 4"/>
            <p:cNvSpPr txBox="1">
              <a:spLocks noChangeArrowheads="1"/>
            </p:cNvSpPr>
            <p:nvPr/>
          </p:nvSpPr>
          <p:spPr bwMode="auto">
            <a:xfrm>
              <a:off x="528" y="980"/>
              <a:ext cx="225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800" b="1">
                  <a:latin typeface="Times New Roman" panose="02020603050405020304" pitchFamily="18" charset="0"/>
                </a:rPr>
                <a:t>当                          时，</a:t>
              </a:r>
            </a:p>
          </p:txBody>
        </p:sp>
      </p:grpSp>
      <p:graphicFrame>
        <p:nvGraphicFramePr>
          <p:cNvPr id="307205" name="Object 5"/>
          <p:cNvGraphicFramePr>
            <a:graphicFrameLocks noChangeAspect="1"/>
          </p:cNvGraphicFramePr>
          <p:nvPr/>
        </p:nvGraphicFramePr>
        <p:xfrm>
          <a:off x="2667000" y="2273300"/>
          <a:ext cx="3898900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24" name="公式" r:id="rId5" imgW="3898900" imgH="1358900" progId="Equation.3">
                  <p:embed/>
                </p:oleObj>
              </mc:Choice>
              <mc:Fallback>
                <p:oleObj name="公式" r:id="rId5" imgW="3898900" imgH="13589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2273300"/>
                        <a:ext cx="3898900" cy="1358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7206" name="Group 6"/>
          <p:cNvGrpSpPr>
            <a:grpSpLocks/>
          </p:cNvGrpSpPr>
          <p:nvPr/>
        </p:nvGrpSpPr>
        <p:grpSpPr bwMode="auto">
          <a:xfrm>
            <a:off x="2571750" y="3683000"/>
            <a:ext cx="3581400" cy="736600"/>
            <a:chOff x="528" y="1820"/>
            <a:chExt cx="2256" cy="560"/>
          </a:xfrm>
        </p:grpSpPr>
        <p:graphicFrame>
          <p:nvGraphicFramePr>
            <p:cNvPr id="106509" name="Object 7"/>
            <p:cNvGraphicFramePr>
              <a:graphicFrameLocks noChangeAspect="1"/>
            </p:cNvGraphicFramePr>
            <p:nvPr/>
          </p:nvGraphicFramePr>
          <p:xfrm>
            <a:off x="880" y="1820"/>
            <a:ext cx="816" cy="5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725" name="公式" r:id="rId7" imgW="1295400" imgH="889000" progId="Equation.3">
                    <p:embed/>
                  </p:oleObj>
                </mc:Choice>
                <mc:Fallback>
                  <p:oleObj name="公式" r:id="rId7" imgW="1295400" imgH="88900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0" y="1820"/>
                          <a:ext cx="816" cy="5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6510" name="Text Box 8"/>
            <p:cNvSpPr txBox="1">
              <a:spLocks noChangeArrowheads="1"/>
            </p:cNvSpPr>
            <p:nvPr/>
          </p:nvSpPr>
          <p:spPr bwMode="auto">
            <a:xfrm>
              <a:off x="528" y="1936"/>
              <a:ext cx="2256" cy="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800" b="1">
                  <a:latin typeface="Times New Roman" panose="02020603050405020304" pitchFamily="18" charset="0"/>
                </a:rPr>
                <a:t>当                 时，</a:t>
              </a:r>
            </a:p>
          </p:txBody>
        </p:sp>
      </p:grpSp>
      <p:graphicFrame>
        <p:nvGraphicFramePr>
          <p:cNvPr id="307209" name="Object 9"/>
          <p:cNvGraphicFramePr>
            <a:graphicFrameLocks noChangeAspect="1"/>
          </p:cNvGraphicFramePr>
          <p:nvPr/>
        </p:nvGraphicFramePr>
        <p:xfrm>
          <a:off x="5562600" y="3911600"/>
          <a:ext cx="2273300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26" name="公式" r:id="rId9" imgW="2273300" imgH="431800" progId="Equation.3">
                  <p:embed/>
                </p:oleObj>
              </mc:Choice>
              <mc:Fallback>
                <p:oleObj name="公式" r:id="rId9" imgW="2273300" imgH="4318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3911600"/>
                        <a:ext cx="2273300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7210" name="Group 10"/>
          <p:cNvGrpSpPr>
            <a:grpSpLocks/>
          </p:cNvGrpSpPr>
          <p:nvPr/>
        </p:nvGrpSpPr>
        <p:grpSpPr bwMode="auto">
          <a:xfrm>
            <a:off x="2362200" y="4635500"/>
            <a:ext cx="7162800" cy="946150"/>
            <a:chOff x="768" y="2400"/>
            <a:chExt cx="4512" cy="596"/>
          </a:xfrm>
        </p:grpSpPr>
        <p:sp>
          <p:nvSpPr>
            <p:cNvPr id="106505" name="Text Box 11"/>
            <p:cNvSpPr txBox="1">
              <a:spLocks noChangeArrowheads="1"/>
            </p:cNvSpPr>
            <p:nvPr/>
          </p:nvSpPr>
          <p:spPr bwMode="auto">
            <a:xfrm>
              <a:off x="768" y="2400"/>
              <a:ext cx="4512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800" b="1">
                  <a:latin typeface="Times New Roman" panose="02020603050405020304" pitchFamily="18" charset="0"/>
                </a:rPr>
                <a:t>注意   可以任意大，故在             点的任何邻域内，         都不单调递增．</a:t>
              </a:r>
            </a:p>
          </p:txBody>
        </p:sp>
        <p:graphicFrame>
          <p:nvGraphicFramePr>
            <p:cNvPr id="106506" name="Object 12"/>
            <p:cNvGraphicFramePr>
              <a:graphicFrameLocks noChangeAspect="1"/>
            </p:cNvGraphicFramePr>
            <p:nvPr/>
          </p:nvGraphicFramePr>
          <p:xfrm>
            <a:off x="1296" y="2456"/>
            <a:ext cx="159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727" name="公式" r:id="rId11" imgW="253890" imgH="330057" progId="Equation.3">
                    <p:embed/>
                  </p:oleObj>
                </mc:Choice>
                <mc:Fallback>
                  <p:oleObj name="公式" r:id="rId11" imgW="253890" imgH="330057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" y="2456"/>
                          <a:ext cx="159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6507" name="Object 13"/>
            <p:cNvGraphicFramePr>
              <a:graphicFrameLocks noChangeAspect="1"/>
            </p:cNvGraphicFramePr>
            <p:nvPr/>
          </p:nvGraphicFramePr>
          <p:xfrm>
            <a:off x="3312" y="2428"/>
            <a:ext cx="616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728" name="公式" r:id="rId13" imgW="977900" imgH="457200" progId="Equation.3">
                    <p:embed/>
                  </p:oleObj>
                </mc:Choice>
                <mc:Fallback>
                  <p:oleObj name="公式" r:id="rId13" imgW="977900" imgH="45720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2" y="2428"/>
                          <a:ext cx="616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6508" name="Object 14"/>
            <p:cNvGraphicFramePr>
              <a:graphicFrameLocks noChangeAspect="1"/>
            </p:cNvGraphicFramePr>
            <p:nvPr/>
          </p:nvGraphicFramePr>
          <p:xfrm>
            <a:off x="1440" y="2736"/>
            <a:ext cx="528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729" name="公式" r:id="rId15" imgW="837836" imgH="406224" progId="Equation.3">
                    <p:embed/>
                  </p:oleObj>
                </mc:Choice>
                <mc:Fallback>
                  <p:oleObj name="公式" r:id="rId15" imgW="837836" imgH="406224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0" y="2736"/>
                          <a:ext cx="528" cy="2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06503" name="Picture 15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749300"/>
            <a:ext cx="3633788" cy="2236788"/>
          </a:xfrm>
          <a:prstGeom prst="rect">
            <a:avLst/>
          </a:prstGeom>
          <a:noFill/>
          <a:ln w="317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ABFCC86-EB60-477D-86AB-165965081F58}" type="datetime11">
              <a:rPr lang="zh-CN" altLang="en-US"/>
              <a:pPr>
                <a:defRPr/>
              </a:pPr>
              <a:t>16:22:13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7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7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7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7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D38C52A-3865-44B1-86BF-83A62B503A2F}" type="datetime11">
              <a:rPr lang="zh-CN" altLang="en-US" smtClean="0"/>
              <a:pPr>
                <a:defRPr/>
              </a:pPr>
              <a:t>16:22:12</a:t>
            </a:fld>
            <a:endParaRPr lang="en-US" altLang="zh-CN"/>
          </a:p>
        </p:txBody>
      </p:sp>
      <p:grpSp>
        <p:nvGrpSpPr>
          <p:cNvPr id="12291" name="组合 2"/>
          <p:cNvGrpSpPr>
            <a:grpSpLocks/>
          </p:cNvGrpSpPr>
          <p:nvPr/>
        </p:nvGrpSpPr>
        <p:grpSpPr bwMode="auto">
          <a:xfrm>
            <a:off x="1773238" y="935038"/>
            <a:ext cx="7502525" cy="715962"/>
            <a:chOff x="238834" y="1105413"/>
            <a:chExt cx="7503234" cy="716044"/>
          </a:xfrm>
        </p:grpSpPr>
        <p:sp>
          <p:nvSpPr>
            <p:cNvPr id="12315" name="内容占位符 2"/>
            <p:cNvSpPr txBox="1">
              <a:spLocks/>
            </p:cNvSpPr>
            <p:nvPr/>
          </p:nvSpPr>
          <p:spPr bwMode="auto">
            <a:xfrm>
              <a:off x="238834" y="1105413"/>
              <a:ext cx="7503234" cy="716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08" tIns="60954" rIns="121908" bIns="60954"/>
            <a:lstStyle>
              <a:lvl1pPr defTabSz="608013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989013" indent="-379413" defTabSz="608013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522413" indent="-303213" defTabSz="608013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2132013" indent="-303213" defTabSz="608013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741613" indent="-303213" defTabSz="608013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3198813" indent="-303213" defTabSz="6080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3656013" indent="-303213" defTabSz="6080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4113213" indent="-303213" defTabSz="6080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4570413" indent="-303213" defTabSz="6080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zh-CN" altLang="en-US" sz="2400">
                  <a:solidFill>
                    <a:srgbClr val="000000"/>
                  </a:solidFill>
                  <a:ea typeface="微软雅黑" panose="020B0503020204020204" pitchFamily="34" charset="-122"/>
                </a:rPr>
                <a:t>证明                   </a:t>
              </a:r>
              <a:r>
                <a:rPr lang="en-US" altLang="zh-CN" sz="2400">
                  <a:solidFill>
                    <a:srgbClr val="000000"/>
                  </a:solidFill>
                  <a:ea typeface="微软雅黑" panose="020B0503020204020204" pitchFamily="34" charset="-122"/>
                </a:rPr>
                <a:t>        </a:t>
              </a:r>
              <a:r>
                <a:rPr lang="zh-CN" altLang="en-US" sz="2400">
                  <a:solidFill>
                    <a:srgbClr val="000000"/>
                  </a:solidFill>
                  <a:ea typeface="微软雅黑" panose="020B0503020204020204" pitchFamily="34" charset="-122"/>
                </a:rPr>
                <a:t>在</a:t>
              </a:r>
              <a:r>
                <a:rPr lang="en-US" altLang="zh-CN" sz="2400">
                  <a:solidFill>
                    <a:srgbClr val="000000"/>
                  </a:solidFill>
                  <a:ea typeface="微软雅黑" panose="020B0503020204020204" pitchFamily="34" charset="-122"/>
                </a:rPr>
                <a:t>         </a:t>
              </a:r>
              <a:r>
                <a:rPr lang="zh-CN" altLang="en-US" sz="2400">
                  <a:solidFill>
                    <a:srgbClr val="000000"/>
                  </a:solidFill>
                  <a:ea typeface="微软雅黑" panose="020B0503020204020204" pitchFamily="34" charset="-122"/>
                </a:rPr>
                <a:t>上不可能有两个零点</a:t>
              </a:r>
              <a:r>
                <a:rPr lang="en-US" altLang="zh-CN" sz="2400">
                  <a:solidFill>
                    <a:srgbClr val="000000"/>
                  </a:solidFill>
                  <a:ea typeface="微软雅黑" panose="020B0503020204020204" pitchFamily="34" charset="-122"/>
                </a:rPr>
                <a:t>.</a:t>
              </a:r>
              <a:endParaRPr lang="zh-CN" altLang="zh-CN" sz="2400">
                <a:solidFill>
                  <a:srgbClr val="000000"/>
                </a:solidFill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12316" name="对象 4"/>
            <p:cNvGraphicFramePr>
              <a:graphicFrameLocks noChangeAspect="1"/>
            </p:cNvGraphicFramePr>
            <p:nvPr/>
          </p:nvGraphicFramePr>
          <p:xfrm>
            <a:off x="944020" y="1174380"/>
            <a:ext cx="2209800" cy="508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68" name="Equation" r:id="rId3" imgW="1104900" imgH="254000" progId="Equation.DSMT4">
                    <p:embed/>
                  </p:oleObj>
                </mc:Choice>
                <mc:Fallback>
                  <p:oleObj name="Equation" r:id="rId3" imgW="1104900" imgH="254000" progId="Equation.DSMT4">
                    <p:embed/>
                    <p:pic>
                      <p:nvPicPr>
                        <p:cNvPr id="0" name="对象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44020" y="1174380"/>
                          <a:ext cx="2209800" cy="508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17" name="对象 5"/>
            <p:cNvGraphicFramePr>
              <a:graphicFrameLocks noChangeAspect="1"/>
            </p:cNvGraphicFramePr>
            <p:nvPr/>
          </p:nvGraphicFramePr>
          <p:xfrm>
            <a:off x="3649725" y="1173026"/>
            <a:ext cx="634450" cy="5075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69" name="Equation" r:id="rId5" imgW="317225" imgH="253780" progId="Equation.DSMT4">
                    <p:embed/>
                  </p:oleObj>
                </mc:Choice>
                <mc:Fallback>
                  <p:oleObj name="Equation" r:id="rId5" imgW="317225" imgH="253780" progId="Equation.DSMT4">
                    <p:embed/>
                    <p:pic>
                      <p:nvPicPr>
                        <p:cNvPr id="0" name="对象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9725" y="1173026"/>
                          <a:ext cx="634450" cy="5075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组合 7"/>
          <p:cNvGrpSpPr>
            <a:grpSpLocks/>
          </p:cNvGrpSpPr>
          <p:nvPr/>
        </p:nvGrpSpPr>
        <p:grpSpPr bwMode="auto">
          <a:xfrm>
            <a:off x="1655763" y="1697038"/>
            <a:ext cx="9326562" cy="582612"/>
            <a:chOff x="422095" y="1788152"/>
            <a:chExt cx="9326846" cy="582641"/>
          </a:xfrm>
        </p:grpSpPr>
        <p:sp>
          <p:nvSpPr>
            <p:cNvPr id="9" name="矩形 8"/>
            <p:cNvSpPr/>
            <p:nvPr/>
          </p:nvSpPr>
          <p:spPr>
            <a:xfrm>
              <a:off x="422095" y="1797677"/>
              <a:ext cx="9326846" cy="57311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609539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prstClr val="black"/>
                  </a:solidFill>
                  <a:latin typeface="Arial"/>
                  <a:ea typeface="微软雅黑"/>
                </a:rPr>
                <a:t>（反证法）若 </a:t>
              </a:r>
              <a:r>
                <a:rPr lang="en-US" altLang="zh-CN" sz="2400" kern="0" dirty="0">
                  <a:solidFill>
                    <a:prstClr val="black"/>
                  </a:solidFill>
                  <a:latin typeface="Arial"/>
                  <a:ea typeface="微软雅黑"/>
                </a:rPr>
                <a:t>       </a:t>
              </a:r>
              <a:r>
                <a:rPr lang="zh-CN" altLang="en-US" sz="2400" kern="0" dirty="0">
                  <a:solidFill>
                    <a:prstClr val="black"/>
                  </a:solidFill>
                  <a:latin typeface="Arial"/>
                  <a:ea typeface="微软雅黑"/>
                </a:rPr>
                <a:t>在  </a:t>
              </a:r>
              <a:r>
                <a:rPr lang="en-US" altLang="zh-CN" sz="2400" kern="0" dirty="0">
                  <a:solidFill>
                    <a:prstClr val="black"/>
                  </a:solidFill>
                  <a:latin typeface="Arial"/>
                  <a:ea typeface="微软雅黑"/>
                </a:rPr>
                <a:t>      </a:t>
              </a:r>
              <a:r>
                <a:rPr lang="zh-CN" altLang="en-US" sz="2400" kern="0" dirty="0">
                  <a:solidFill>
                    <a:prstClr val="black"/>
                  </a:solidFill>
                  <a:latin typeface="Arial"/>
                  <a:ea typeface="微软雅黑"/>
                </a:rPr>
                <a:t>上有两个零点          ，不妨设   </a:t>
              </a:r>
              <a:r>
                <a:rPr lang="en-US" altLang="zh-CN" sz="2400" kern="0" dirty="0">
                  <a:solidFill>
                    <a:prstClr val="black"/>
                  </a:solidFill>
                  <a:latin typeface="Arial"/>
                  <a:ea typeface="微软雅黑"/>
                </a:rPr>
                <a:t>         </a:t>
              </a:r>
              <a:r>
                <a:rPr lang="zh-CN" altLang="en-US" sz="2400" kern="0" dirty="0">
                  <a:solidFill>
                    <a:prstClr val="black"/>
                  </a:solidFill>
                  <a:latin typeface="Arial"/>
                  <a:ea typeface="微软雅黑"/>
                </a:rPr>
                <a:t>， 即</a:t>
              </a:r>
              <a:endParaRPr lang="zh-CN" altLang="zh-CN" sz="2400" kern="0" dirty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graphicFrame>
          <p:nvGraphicFramePr>
            <p:cNvPr id="12311" name="对象 9"/>
            <p:cNvGraphicFramePr>
              <a:graphicFrameLocks noChangeAspect="1"/>
            </p:cNvGraphicFramePr>
            <p:nvPr/>
          </p:nvGraphicFramePr>
          <p:xfrm>
            <a:off x="2350873" y="1901484"/>
            <a:ext cx="682246" cy="404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70" name="Equation" r:id="rId7" imgW="341123" imgH="202147" progId="Equation.DSMT4">
                    <p:embed/>
                  </p:oleObj>
                </mc:Choice>
                <mc:Fallback>
                  <p:oleObj name="Equation" r:id="rId7" imgW="341123" imgH="202147" progId="Equation.DSMT4">
                    <p:embed/>
                    <p:pic>
                      <p:nvPicPr>
                        <p:cNvPr id="0" name="对象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0873" y="1901484"/>
                          <a:ext cx="682246" cy="4042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12" name="对象 10"/>
            <p:cNvGraphicFramePr>
              <a:graphicFrameLocks noChangeAspect="1"/>
            </p:cNvGraphicFramePr>
            <p:nvPr/>
          </p:nvGraphicFramePr>
          <p:xfrm>
            <a:off x="3357587" y="1821965"/>
            <a:ext cx="634450" cy="5075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71" name="Equation" r:id="rId9" imgW="317225" imgH="253780" progId="Equation.DSMT4">
                    <p:embed/>
                  </p:oleObj>
                </mc:Choice>
                <mc:Fallback>
                  <p:oleObj name="Equation" r:id="rId9" imgW="317225" imgH="253780" progId="Equation.DSMT4">
                    <p:embed/>
                    <p:pic>
                      <p:nvPicPr>
                        <p:cNvPr id="0" name="对象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57587" y="1821965"/>
                          <a:ext cx="634450" cy="5075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13" name="对象 11"/>
            <p:cNvGraphicFramePr>
              <a:graphicFrameLocks noChangeAspect="1"/>
            </p:cNvGraphicFramePr>
            <p:nvPr/>
          </p:nvGraphicFramePr>
          <p:xfrm>
            <a:off x="5851820" y="1788152"/>
            <a:ext cx="856878" cy="571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72" name="Equation" r:id="rId10" imgW="342751" imgH="228501" progId="Equation.DSMT4">
                    <p:embed/>
                  </p:oleObj>
                </mc:Choice>
                <mc:Fallback>
                  <p:oleObj name="Equation" r:id="rId10" imgW="342751" imgH="228501" progId="Equation.DSMT4">
                    <p:embed/>
                    <p:pic>
                      <p:nvPicPr>
                        <p:cNvPr id="0" name="对象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51820" y="1788152"/>
                          <a:ext cx="856878" cy="5712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14" name="对象 12"/>
            <p:cNvGraphicFramePr>
              <a:graphicFrameLocks noChangeAspect="1"/>
            </p:cNvGraphicFramePr>
            <p:nvPr/>
          </p:nvGraphicFramePr>
          <p:xfrm>
            <a:off x="7804755" y="1788152"/>
            <a:ext cx="1079033" cy="571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73" name="Equation" r:id="rId12" imgW="431613" imgH="228501" progId="Equation.DSMT4">
                    <p:embed/>
                  </p:oleObj>
                </mc:Choice>
                <mc:Fallback>
                  <p:oleObj name="Equation" r:id="rId12" imgW="431613" imgH="228501" progId="Equation.DSMT4">
                    <p:embed/>
                    <p:pic>
                      <p:nvPicPr>
                        <p:cNvPr id="0" name="对象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04755" y="1788152"/>
                          <a:ext cx="1079033" cy="5712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4591050" y="2354263"/>
          <a:ext cx="2209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74" name="Equation" r:id="rId14" imgW="1104900" imgH="228600" progId="Equation.DSMT4">
                  <p:embed/>
                </p:oleObj>
              </mc:Choice>
              <mc:Fallback>
                <p:oleObj name="Equation" r:id="rId14" imgW="1104900" imgH="228600" progId="Equation.DSMT4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1050" y="2354263"/>
                        <a:ext cx="2209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组合 14"/>
          <p:cNvGrpSpPr>
            <a:grpSpLocks/>
          </p:cNvGrpSpPr>
          <p:nvPr/>
        </p:nvGrpSpPr>
        <p:grpSpPr bwMode="auto">
          <a:xfrm>
            <a:off x="1944688" y="2857500"/>
            <a:ext cx="9129712" cy="844550"/>
            <a:chOff x="1143712" y="3430105"/>
            <a:chExt cx="9130469" cy="844970"/>
          </a:xfrm>
        </p:grpSpPr>
        <p:sp>
          <p:nvSpPr>
            <p:cNvPr id="16" name="矩形 15"/>
            <p:cNvSpPr/>
            <p:nvPr/>
          </p:nvSpPr>
          <p:spPr>
            <a:xfrm>
              <a:off x="1143712" y="3444400"/>
              <a:ext cx="9130469" cy="8306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609539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prstClr val="black"/>
                  </a:solidFill>
                  <a:latin typeface="FZSSK--GBK1-0"/>
                  <a:ea typeface="微软雅黑"/>
                </a:rPr>
                <a:t>因此 </a:t>
              </a:r>
              <a:r>
                <a:rPr lang="en-US" altLang="zh-CN" sz="2400" kern="0" dirty="0">
                  <a:solidFill>
                    <a:prstClr val="black"/>
                  </a:solidFill>
                  <a:latin typeface="FZSSK--GBK1-0"/>
                  <a:ea typeface="微软雅黑"/>
                </a:rPr>
                <a:t>     </a:t>
              </a:r>
              <a:r>
                <a:rPr lang="zh-CN" altLang="en-US" sz="2400" kern="0" dirty="0">
                  <a:solidFill>
                    <a:prstClr val="black"/>
                  </a:solidFill>
                  <a:latin typeface="FZSSK--GBK1-0"/>
                  <a:ea typeface="微软雅黑"/>
                </a:rPr>
                <a:t>在  </a:t>
              </a:r>
              <a:r>
                <a:rPr lang="en-US" altLang="zh-CN" sz="2400" kern="0" dirty="0">
                  <a:solidFill>
                    <a:prstClr val="black"/>
                  </a:solidFill>
                  <a:latin typeface="FZSSK--GBK1-0"/>
                  <a:ea typeface="微软雅黑"/>
                </a:rPr>
                <a:t>      </a:t>
              </a:r>
              <a:r>
                <a:rPr lang="zh-CN" altLang="en-US" sz="2400" kern="0" dirty="0">
                  <a:solidFill>
                    <a:prstClr val="black"/>
                  </a:solidFill>
                  <a:latin typeface="FZSSK--GBK1-0"/>
                  <a:ea typeface="微软雅黑"/>
                </a:rPr>
                <a:t>上满足罗尔定理的条件，故存在         ，使得        </a:t>
              </a:r>
              <a:r>
                <a:rPr lang="en-US" altLang="zh-CN" sz="2400" kern="0" dirty="0">
                  <a:solidFill>
                    <a:prstClr val="black"/>
                  </a:solidFill>
                  <a:latin typeface="FZSSK--GBK1-0"/>
                  <a:ea typeface="微软雅黑"/>
                </a:rPr>
                <a:t>.</a:t>
              </a:r>
              <a:endParaRPr lang="zh-CN" altLang="en-US" sz="2400" kern="0" dirty="0">
                <a:solidFill>
                  <a:prstClr val="black"/>
                </a:solidFill>
                <a:latin typeface="E-BX"/>
                <a:ea typeface="微软雅黑"/>
              </a:endParaRPr>
            </a:p>
          </p:txBody>
        </p:sp>
        <p:graphicFrame>
          <p:nvGraphicFramePr>
            <p:cNvPr id="12307" name="对象 16"/>
            <p:cNvGraphicFramePr>
              <a:graphicFrameLocks noChangeAspect="1"/>
            </p:cNvGraphicFramePr>
            <p:nvPr/>
          </p:nvGraphicFramePr>
          <p:xfrm>
            <a:off x="1949810" y="3511626"/>
            <a:ext cx="682246" cy="404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75" name="Equation" r:id="rId16" imgW="341123" imgH="202147" progId="Equation.DSMT4">
                    <p:embed/>
                  </p:oleObj>
                </mc:Choice>
                <mc:Fallback>
                  <p:oleObj name="Equation" r:id="rId16" imgW="341123" imgH="202147" progId="Equation.DSMT4">
                    <p:embed/>
                    <p:pic>
                      <p:nvPicPr>
                        <p:cNvPr id="0" name="对象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49810" y="3511626"/>
                          <a:ext cx="682246" cy="4042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08" name="对象 17"/>
            <p:cNvGraphicFramePr>
              <a:graphicFrameLocks noChangeAspect="1"/>
            </p:cNvGraphicFramePr>
            <p:nvPr/>
          </p:nvGraphicFramePr>
          <p:xfrm>
            <a:off x="3190621" y="3444078"/>
            <a:ext cx="914004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76" name="Equation" r:id="rId17" imgW="457002" imgH="253890" progId="Equation.DSMT4">
                    <p:embed/>
                  </p:oleObj>
                </mc:Choice>
                <mc:Fallback>
                  <p:oleObj name="Equation" r:id="rId17" imgW="457002" imgH="253890" progId="Equation.DSMT4">
                    <p:embed/>
                    <p:pic>
                      <p:nvPicPr>
                        <p:cNvPr id="0" name="对象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90621" y="3444078"/>
                          <a:ext cx="914004" cy="5077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09" name="对象 18"/>
            <p:cNvGraphicFramePr>
              <a:graphicFrameLocks noChangeAspect="1"/>
            </p:cNvGraphicFramePr>
            <p:nvPr/>
          </p:nvGraphicFramePr>
          <p:xfrm>
            <a:off x="8619392" y="3430105"/>
            <a:ext cx="1396394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77" name="Equation" r:id="rId19" imgW="698197" imgH="253890" progId="Equation.DSMT4">
                    <p:embed/>
                  </p:oleObj>
                </mc:Choice>
                <mc:Fallback>
                  <p:oleObj name="Equation" r:id="rId19" imgW="698197" imgH="253890" progId="Equation.DSMT4">
                    <p:embed/>
                    <p:pic>
                      <p:nvPicPr>
                        <p:cNvPr id="0" name="对象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19392" y="3430105"/>
                          <a:ext cx="1396394" cy="5077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2630488" y="3233738"/>
          <a:ext cx="12954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78" name="Equation" r:id="rId21" imgW="647419" imgH="253890" progId="Equation.DSMT4">
                  <p:embed/>
                </p:oleObj>
              </mc:Choice>
              <mc:Fallback>
                <p:oleObj name="Equation" r:id="rId21" imgW="647419" imgH="253890" progId="Equation.DSMT4">
                  <p:embed/>
                  <p:pic>
                    <p:nvPicPr>
                      <p:cNvPr id="0" name="对象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0488" y="3233738"/>
                        <a:ext cx="12954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组合 20"/>
          <p:cNvGrpSpPr>
            <a:grpSpLocks/>
          </p:cNvGrpSpPr>
          <p:nvPr/>
        </p:nvGrpSpPr>
        <p:grpSpPr bwMode="auto">
          <a:xfrm>
            <a:off x="1339850" y="3716338"/>
            <a:ext cx="10110788" cy="1200150"/>
            <a:chOff x="486386" y="4873866"/>
            <a:chExt cx="10110494" cy="1200329"/>
          </a:xfrm>
        </p:grpSpPr>
        <p:sp>
          <p:nvSpPr>
            <p:cNvPr id="22" name="矩形 21"/>
            <p:cNvSpPr/>
            <p:nvPr/>
          </p:nvSpPr>
          <p:spPr>
            <a:xfrm>
              <a:off x="486386" y="4873866"/>
              <a:ext cx="10110494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609539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prstClr val="black"/>
                  </a:solidFill>
                  <a:latin typeface="FZSSK--GBK1-0"/>
                  <a:ea typeface="微软雅黑"/>
                </a:rPr>
                <a:t>    由于                ，故                ，矛盾</a:t>
              </a:r>
              <a:r>
                <a:rPr lang="en-US" altLang="zh-CN" sz="2400" kern="0" dirty="0">
                  <a:solidFill>
                    <a:prstClr val="black"/>
                  </a:solidFill>
                  <a:latin typeface="FZSSK--GBK1-0"/>
                  <a:ea typeface="微软雅黑"/>
                </a:rPr>
                <a:t>.  </a:t>
              </a:r>
              <a:r>
                <a:rPr lang="zh-CN" altLang="en-US" sz="2400" kern="0" dirty="0">
                  <a:solidFill>
                    <a:prstClr val="black"/>
                  </a:solidFill>
                  <a:latin typeface="FZSSK--GBK1-0"/>
                  <a:ea typeface="微软雅黑"/>
                </a:rPr>
                <a:t>从而 </a:t>
              </a:r>
              <a:r>
                <a:rPr lang="en-US" altLang="zh-CN" sz="2400" kern="0" dirty="0">
                  <a:solidFill>
                    <a:prstClr val="black"/>
                  </a:solidFill>
                  <a:latin typeface="FZSSK--GBK1-0"/>
                  <a:ea typeface="微软雅黑"/>
                </a:rPr>
                <a:t>    </a:t>
              </a:r>
              <a:r>
                <a:rPr lang="zh-CN" altLang="en-US" sz="2400" kern="0" dirty="0">
                  <a:solidFill>
                    <a:prstClr val="black"/>
                  </a:solidFill>
                  <a:latin typeface="FZSSK--GBK1-0"/>
                  <a:ea typeface="微软雅黑"/>
                </a:rPr>
                <a:t>在</a:t>
              </a:r>
              <a:endParaRPr lang="en-US" altLang="zh-CN" sz="2400" kern="0" dirty="0">
                <a:solidFill>
                  <a:prstClr val="black"/>
                </a:solidFill>
                <a:latin typeface="FZSSK--GBK1-0"/>
                <a:ea typeface="微软雅黑"/>
              </a:endParaRPr>
            </a:p>
            <a:p>
              <a:pPr defTabSz="609539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kern="0" dirty="0">
                  <a:solidFill>
                    <a:prstClr val="black"/>
                  </a:solidFill>
                  <a:latin typeface="FZSSK--GBK1-0"/>
                  <a:ea typeface="微软雅黑"/>
                </a:rPr>
                <a:t>         </a:t>
              </a:r>
              <a:r>
                <a:rPr lang="zh-CN" altLang="en-US" sz="2400" kern="0" dirty="0">
                  <a:solidFill>
                    <a:prstClr val="black"/>
                  </a:solidFill>
                  <a:latin typeface="FZSSK--GBK1-0"/>
                  <a:ea typeface="微软雅黑"/>
                </a:rPr>
                <a:t>上不可能有两个零点</a:t>
              </a:r>
              <a:r>
                <a:rPr lang="en-US" altLang="zh-CN" sz="2400" kern="0" dirty="0">
                  <a:solidFill>
                    <a:prstClr val="black"/>
                  </a:solidFill>
                  <a:latin typeface="FZSSK--GBK1-0"/>
                  <a:ea typeface="微软雅黑"/>
                </a:rPr>
                <a:t>.</a:t>
              </a:r>
              <a:endParaRPr lang="zh-CN" altLang="en-US" sz="2400" kern="0" dirty="0">
                <a:solidFill>
                  <a:prstClr val="black"/>
                </a:solidFill>
                <a:latin typeface="E-BX"/>
                <a:ea typeface="微软雅黑"/>
              </a:endParaRPr>
            </a:p>
          </p:txBody>
        </p:sp>
        <p:graphicFrame>
          <p:nvGraphicFramePr>
            <p:cNvPr id="12302" name="对象 22"/>
            <p:cNvGraphicFramePr>
              <a:graphicFrameLocks noChangeAspect="1"/>
            </p:cNvGraphicFramePr>
            <p:nvPr/>
          </p:nvGraphicFramePr>
          <p:xfrm>
            <a:off x="1827218" y="4968803"/>
            <a:ext cx="2311400" cy="508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79" name="Equation" r:id="rId23" imgW="1155700" imgH="254000" progId="Equation.DSMT4">
                    <p:embed/>
                  </p:oleObj>
                </mc:Choice>
                <mc:Fallback>
                  <p:oleObj name="Equation" r:id="rId23" imgW="1155700" imgH="254000" progId="Equation.DSMT4">
                    <p:embed/>
                    <p:pic>
                      <p:nvPicPr>
                        <p:cNvPr id="0" name="对象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7218" y="4968803"/>
                          <a:ext cx="2311400" cy="508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03" name="对象 23"/>
            <p:cNvGraphicFramePr>
              <a:graphicFrameLocks noChangeAspect="1"/>
            </p:cNvGraphicFramePr>
            <p:nvPr/>
          </p:nvGraphicFramePr>
          <p:xfrm>
            <a:off x="4910404" y="4979138"/>
            <a:ext cx="2411954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80" name="Equation" r:id="rId25" imgW="1205977" imgH="253890" progId="Equation.DSMT4">
                    <p:embed/>
                  </p:oleObj>
                </mc:Choice>
                <mc:Fallback>
                  <p:oleObj name="Equation" r:id="rId25" imgW="1205977" imgH="253890" progId="Equation.DSMT4">
                    <p:embed/>
                    <p:pic>
                      <p:nvPicPr>
                        <p:cNvPr id="0" name="对象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10404" y="4979138"/>
                          <a:ext cx="2411954" cy="5077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04" name="对象 24"/>
            <p:cNvGraphicFramePr>
              <a:graphicFrameLocks noChangeAspect="1"/>
            </p:cNvGraphicFramePr>
            <p:nvPr/>
          </p:nvGraphicFramePr>
          <p:xfrm>
            <a:off x="9280319" y="5030881"/>
            <a:ext cx="682246" cy="404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81" name="Equation" r:id="rId27" imgW="341123" imgH="202147" progId="Equation.DSMT4">
                    <p:embed/>
                  </p:oleObj>
                </mc:Choice>
                <mc:Fallback>
                  <p:oleObj name="Equation" r:id="rId27" imgW="341123" imgH="202147" progId="Equation.DSMT4">
                    <p:embed/>
                    <p:pic>
                      <p:nvPicPr>
                        <p:cNvPr id="0" name="对象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80319" y="5030881"/>
                          <a:ext cx="682246" cy="4042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05" name="对象 25"/>
            <p:cNvGraphicFramePr>
              <a:graphicFrameLocks noChangeAspect="1"/>
            </p:cNvGraphicFramePr>
            <p:nvPr/>
          </p:nvGraphicFramePr>
          <p:xfrm>
            <a:off x="1193081" y="5546020"/>
            <a:ext cx="634450" cy="5075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82" name="Equation" r:id="rId28" imgW="317225" imgH="253780" progId="Equation.DSMT4">
                    <p:embed/>
                  </p:oleObj>
                </mc:Choice>
                <mc:Fallback>
                  <p:oleObj name="Equation" r:id="rId28" imgW="317225" imgH="253780" progId="Equation.DSMT4">
                    <p:embed/>
                    <p:pic>
                      <p:nvPicPr>
                        <p:cNvPr id="0" name="对象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93081" y="5546020"/>
                          <a:ext cx="634450" cy="5075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297" name="Rectangle 279"/>
          <p:cNvSpPr>
            <a:spLocks noChangeArrowheads="1"/>
          </p:cNvSpPr>
          <p:nvPr/>
        </p:nvSpPr>
        <p:spPr bwMode="auto">
          <a:xfrm>
            <a:off x="755650" y="349250"/>
            <a:ext cx="26574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ea typeface="黑体" panose="02010609060101010101" pitchFamily="49" charset="-122"/>
              </a:rPr>
              <a:t>一、罗尔定理</a:t>
            </a:r>
          </a:p>
        </p:txBody>
      </p:sp>
      <p:sp>
        <p:nvSpPr>
          <p:cNvPr id="12298" name="矩形 2"/>
          <p:cNvSpPr>
            <a:spLocks noChangeArrowheads="1"/>
          </p:cNvSpPr>
          <p:nvPr/>
        </p:nvSpPr>
        <p:spPr bwMode="auto">
          <a:xfrm>
            <a:off x="490538" y="0"/>
            <a:ext cx="2374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b="1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第一节  微分中值定理</a:t>
            </a:r>
          </a:p>
        </p:txBody>
      </p:sp>
      <p:sp>
        <p:nvSpPr>
          <p:cNvPr id="29" name="矩形 28"/>
          <p:cNvSpPr/>
          <p:nvPr/>
        </p:nvSpPr>
        <p:spPr bwMode="auto">
          <a:xfrm>
            <a:off x="822325" y="998538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r>
              <a:rPr kumimoji="1" lang="zh-CN" altLang="en-US" sz="2400" kern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kern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kumimoji="1" lang="zh-CN" altLang="en-US" sz="2400" kern="0" dirty="0">
              <a:solidFill>
                <a:prstClr val="black">
                  <a:lumMod val="95000"/>
                  <a:lumOff val="5000"/>
                </a:prstClr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0" name="矩形 10"/>
          <p:cNvSpPr>
            <a:spLocks noChangeArrowheads="1"/>
          </p:cNvSpPr>
          <p:nvPr/>
        </p:nvSpPr>
        <p:spPr bwMode="auto">
          <a:xfrm>
            <a:off x="822325" y="1739900"/>
            <a:ext cx="884238" cy="461963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kern="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证明</a:t>
            </a:r>
            <a:endParaRPr lang="zh-CN" altLang="en-US" sz="2400" b="0" kern="0" dirty="0" smtClean="0">
              <a:solidFill>
                <a:srgbClr val="00B050"/>
              </a:solidFill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4" name="Text Box 6"/>
          <p:cNvSpPr txBox="1">
            <a:spLocks noChangeArrowheads="1"/>
          </p:cNvSpPr>
          <p:nvPr/>
        </p:nvSpPr>
        <p:spPr bwMode="auto">
          <a:xfrm>
            <a:off x="2108200" y="1064260"/>
            <a:ext cx="2438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黑体" panose="02010609060101010101" pitchFamily="49" charset="-122"/>
              </a:rPr>
              <a:t>定义 </a:t>
            </a:r>
            <a:r>
              <a:rPr kumimoji="1" lang="en-US" altLang="zh-CN" sz="2800" b="1">
                <a:latin typeface="Times New Roman" panose="02020603050405020304" pitchFamily="18" charset="0"/>
                <a:ea typeface="黑体" panose="02010609060101010101" pitchFamily="49" charset="-122"/>
              </a:rPr>
              <a:t>.</a:t>
            </a:r>
            <a:r>
              <a:rPr kumimoji="1" lang="en-US" altLang="zh-CN" sz="280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kumimoji="1" lang="zh-CN" altLang="en-US" sz="2800">
                <a:latin typeface="Times New Roman" panose="02020603050405020304" pitchFamily="18" charset="0"/>
                <a:ea typeface="黑体" panose="02010609060101010101" pitchFamily="49" charset="-122"/>
              </a:rPr>
              <a:t>设函数</a:t>
            </a:r>
          </a:p>
        </p:txBody>
      </p:sp>
      <p:graphicFrame>
        <p:nvGraphicFramePr>
          <p:cNvPr id="30925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4655764"/>
              </p:ext>
            </p:extLst>
          </p:nvPr>
        </p:nvGraphicFramePr>
        <p:xfrm>
          <a:off x="4318000" y="1140460"/>
          <a:ext cx="736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59" name="Equation" r:id="rId3" imgW="714516" imgH="390628" progId="Equation.3">
                  <p:embed/>
                </p:oleObj>
              </mc:Choice>
              <mc:Fallback>
                <p:oleObj name="Equation" r:id="rId3" imgW="714516" imgH="390628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00" y="1140460"/>
                        <a:ext cx="7366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256" name="Text Box 8"/>
          <p:cNvSpPr txBox="1">
            <a:spLocks noChangeArrowheads="1"/>
          </p:cNvSpPr>
          <p:nvPr/>
        </p:nvSpPr>
        <p:spPr bwMode="auto">
          <a:xfrm>
            <a:off x="5003800" y="1064260"/>
            <a:ext cx="3581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>
                <a:latin typeface="Times New Roman" panose="02020603050405020304" pitchFamily="18" charset="0"/>
                <a:ea typeface="黑体" panose="02010609060101010101" pitchFamily="49" charset="-122"/>
              </a:rPr>
              <a:t>在区间 </a:t>
            </a:r>
            <a:r>
              <a:rPr kumimoji="1" lang="en-US" altLang="zh-CN" sz="2800">
                <a:latin typeface="Times New Roman" panose="02020603050405020304" pitchFamily="18" charset="0"/>
                <a:ea typeface="黑体" panose="02010609060101010101" pitchFamily="49" charset="-122"/>
              </a:rPr>
              <a:t>I </a:t>
            </a:r>
            <a:r>
              <a:rPr kumimoji="1" lang="zh-CN" altLang="en-US" sz="2800">
                <a:latin typeface="Times New Roman" panose="02020603050405020304" pitchFamily="18" charset="0"/>
                <a:ea typeface="黑体" panose="02010609060101010101" pitchFamily="49" charset="-122"/>
              </a:rPr>
              <a:t>上连续 </a:t>
            </a:r>
            <a:r>
              <a:rPr kumimoji="1" lang="en-US" altLang="zh-CN" sz="2800">
                <a:latin typeface="Times New Roman" panose="02020603050405020304" pitchFamily="18" charset="0"/>
                <a:ea typeface="黑体" panose="02010609060101010101" pitchFamily="49" charset="-122"/>
              </a:rPr>
              <a:t>,</a:t>
            </a:r>
          </a:p>
        </p:txBody>
      </p:sp>
      <p:graphicFrame>
        <p:nvGraphicFramePr>
          <p:cNvPr id="30925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6872843"/>
              </p:ext>
            </p:extLst>
          </p:nvPr>
        </p:nvGraphicFramePr>
        <p:xfrm>
          <a:off x="7696200" y="1178560"/>
          <a:ext cx="1676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60" name="Equation" r:id="rId5" imgW="1657372" imgH="428509" progId="Equation.3">
                  <p:embed/>
                </p:oleObj>
              </mc:Choice>
              <mc:Fallback>
                <p:oleObj name="Equation" r:id="rId5" imgW="1657372" imgH="428509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0" y="1178560"/>
                        <a:ext cx="16764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258" name="Text Box 10"/>
          <p:cNvSpPr txBox="1">
            <a:spLocks noChangeArrowheads="1"/>
          </p:cNvSpPr>
          <p:nvPr/>
        </p:nvSpPr>
        <p:spPr bwMode="auto">
          <a:xfrm>
            <a:off x="2413000" y="1916748"/>
            <a:ext cx="2514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>
                <a:latin typeface="Times New Roman" panose="02020603050405020304" pitchFamily="18" charset="0"/>
                <a:ea typeface="黑体" panose="02010609060101010101" pitchFamily="49" charset="-122"/>
              </a:rPr>
              <a:t>(1)  </a:t>
            </a:r>
            <a:r>
              <a:rPr kumimoji="1" lang="zh-CN" altLang="en-US" sz="2800">
                <a:latin typeface="Times New Roman" panose="02020603050405020304" pitchFamily="18" charset="0"/>
                <a:ea typeface="黑体" panose="02010609060101010101" pitchFamily="49" charset="-122"/>
              </a:rPr>
              <a:t>若恒有</a:t>
            </a:r>
          </a:p>
        </p:txBody>
      </p:sp>
      <p:graphicFrame>
        <p:nvGraphicFramePr>
          <p:cNvPr id="30925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82195"/>
              </p:ext>
            </p:extLst>
          </p:nvPr>
        </p:nvGraphicFramePr>
        <p:xfrm>
          <a:off x="4152900" y="1800860"/>
          <a:ext cx="40640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61" name="Equation" r:id="rId7" imgW="4047998" imgH="828521" progId="Equation.DSMT4">
                  <p:embed/>
                </p:oleObj>
              </mc:Choice>
              <mc:Fallback>
                <p:oleObj name="Equation" r:id="rId7" imgW="4047998" imgH="828521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2900" y="1800860"/>
                        <a:ext cx="40640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260" name="Text Box 12"/>
          <p:cNvSpPr txBox="1">
            <a:spLocks noChangeArrowheads="1"/>
          </p:cNvSpPr>
          <p:nvPr/>
        </p:nvSpPr>
        <p:spPr bwMode="auto">
          <a:xfrm>
            <a:off x="8280400" y="1916748"/>
            <a:ext cx="1066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>
                <a:latin typeface="Times New Roman" panose="02020603050405020304" pitchFamily="18" charset="0"/>
                <a:ea typeface="黑体" panose="02010609060101010101" pitchFamily="49" charset="-122"/>
              </a:rPr>
              <a:t>则称</a:t>
            </a:r>
          </a:p>
        </p:txBody>
      </p:sp>
      <p:graphicFrame>
        <p:nvGraphicFramePr>
          <p:cNvPr id="309261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6657191"/>
              </p:ext>
            </p:extLst>
          </p:nvPr>
        </p:nvGraphicFramePr>
        <p:xfrm>
          <a:off x="9093200" y="1965960"/>
          <a:ext cx="10922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62" name="Equation" r:id="rId9" imgW="1076459" imgH="409742" progId="Equation.3">
                  <p:embed/>
                </p:oleObj>
              </mc:Choice>
              <mc:Fallback>
                <p:oleObj name="Equation" r:id="rId9" imgW="1076459" imgH="409742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93200" y="1965960"/>
                        <a:ext cx="10922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262" name="Text Box 14"/>
          <p:cNvSpPr txBox="1">
            <a:spLocks noChangeArrowheads="1"/>
          </p:cNvSpPr>
          <p:nvPr/>
        </p:nvSpPr>
        <p:spPr bwMode="auto">
          <a:xfrm>
            <a:off x="3022600" y="2664460"/>
            <a:ext cx="2209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>
                <a:latin typeface="Times New Roman" panose="02020603050405020304" pitchFamily="18" charset="0"/>
                <a:ea typeface="黑体" panose="02010609060101010101" pitchFamily="49" charset="-122"/>
              </a:rPr>
              <a:t>图形是</a:t>
            </a:r>
            <a:r>
              <a:rPr kumimoji="1" lang="zh-CN" altLang="en-US" sz="2800" b="1">
                <a:latin typeface="Times New Roman" panose="02020603050405020304" pitchFamily="18" charset="0"/>
                <a:ea typeface="黑体" panose="02010609060101010101" pitchFamily="49" charset="-122"/>
              </a:rPr>
              <a:t>凹</a:t>
            </a:r>
            <a:r>
              <a:rPr kumimoji="1" lang="zh-CN" altLang="en-US" sz="2800">
                <a:latin typeface="Times New Roman" panose="02020603050405020304" pitchFamily="18" charset="0"/>
                <a:ea typeface="黑体" panose="02010609060101010101" pitchFamily="49" charset="-122"/>
              </a:rPr>
              <a:t>的</a:t>
            </a:r>
            <a:r>
              <a:rPr kumimoji="1" lang="en-US" altLang="zh-CN" sz="2800">
                <a:latin typeface="Times New Roman" panose="02020603050405020304" pitchFamily="18" charset="0"/>
                <a:ea typeface="黑体" panose="02010609060101010101" pitchFamily="49" charset="-122"/>
              </a:rPr>
              <a:t>;</a:t>
            </a:r>
          </a:p>
        </p:txBody>
      </p:sp>
      <p:sp>
        <p:nvSpPr>
          <p:cNvPr id="309263" name="Text Box 15"/>
          <p:cNvSpPr txBox="1">
            <a:spLocks noChangeArrowheads="1"/>
          </p:cNvSpPr>
          <p:nvPr/>
        </p:nvSpPr>
        <p:spPr bwMode="auto">
          <a:xfrm>
            <a:off x="2413000" y="3350260"/>
            <a:ext cx="2438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>
                <a:latin typeface="Times New Roman" panose="02020603050405020304" pitchFamily="18" charset="0"/>
                <a:ea typeface="黑体" panose="02010609060101010101" pitchFamily="49" charset="-122"/>
              </a:rPr>
              <a:t>(2)  </a:t>
            </a:r>
            <a:r>
              <a:rPr kumimoji="1" lang="zh-CN" altLang="en-US" sz="2800">
                <a:latin typeface="Times New Roman" panose="02020603050405020304" pitchFamily="18" charset="0"/>
                <a:ea typeface="黑体" panose="02010609060101010101" pitchFamily="49" charset="-122"/>
              </a:rPr>
              <a:t>若恒有</a:t>
            </a:r>
          </a:p>
        </p:txBody>
      </p:sp>
      <p:graphicFrame>
        <p:nvGraphicFramePr>
          <p:cNvPr id="309264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1569217"/>
              </p:ext>
            </p:extLst>
          </p:nvPr>
        </p:nvGraphicFramePr>
        <p:xfrm>
          <a:off x="4165600" y="3197860"/>
          <a:ext cx="40767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63" name="Equation" r:id="rId11" imgW="4057715" imgH="828521" progId="Equation.DSMT4">
                  <p:embed/>
                </p:oleObj>
              </mc:Choice>
              <mc:Fallback>
                <p:oleObj name="Equation" r:id="rId11" imgW="4057715" imgH="828521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5600" y="3197860"/>
                        <a:ext cx="40767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265" name="Text Box 17"/>
          <p:cNvSpPr txBox="1">
            <a:spLocks noChangeArrowheads="1"/>
          </p:cNvSpPr>
          <p:nvPr/>
        </p:nvSpPr>
        <p:spPr bwMode="auto">
          <a:xfrm>
            <a:off x="8204200" y="3350260"/>
            <a:ext cx="1028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>
                <a:latin typeface="Times New Roman" panose="02020603050405020304" pitchFamily="18" charset="0"/>
                <a:ea typeface="黑体" panose="02010609060101010101" pitchFamily="49" charset="-122"/>
              </a:rPr>
              <a:t>则称</a:t>
            </a:r>
          </a:p>
        </p:txBody>
      </p:sp>
      <p:graphicFrame>
        <p:nvGraphicFramePr>
          <p:cNvPr id="309266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5322587"/>
              </p:ext>
            </p:extLst>
          </p:nvPr>
        </p:nvGraphicFramePr>
        <p:xfrm>
          <a:off x="9042400" y="3426460"/>
          <a:ext cx="10922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64" name="Equation" r:id="rId13" imgW="1076459" imgH="409742" progId="Equation.3">
                  <p:embed/>
                </p:oleObj>
              </mc:Choice>
              <mc:Fallback>
                <p:oleObj name="Equation" r:id="rId13" imgW="1076459" imgH="409742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42400" y="3426460"/>
                        <a:ext cx="10922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267" name="Text Box 19"/>
          <p:cNvSpPr txBox="1">
            <a:spLocks noChangeArrowheads="1"/>
          </p:cNvSpPr>
          <p:nvPr/>
        </p:nvSpPr>
        <p:spPr bwMode="auto">
          <a:xfrm>
            <a:off x="2184400" y="4680585"/>
            <a:ext cx="5257800" cy="116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>
                <a:latin typeface="Times New Roman" panose="02020603050405020304" pitchFamily="18" charset="0"/>
                <a:ea typeface="黑体" panose="02010609060101010101" pitchFamily="49" charset="-122"/>
              </a:rPr>
              <a:t>连续曲线上有切线的凹凸分界点</a:t>
            </a: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2800">
                <a:latin typeface="Times New Roman" panose="02020603050405020304" pitchFamily="18" charset="0"/>
                <a:ea typeface="黑体" panose="02010609060101010101" pitchFamily="49" charset="-122"/>
              </a:rPr>
              <a:t>称为</a:t>
            </a:r>
            <a:r>
              <a:rPr kumimoji="1" lang="zh-CN" altLang="en-US" sz="2800" b="1">
                <a:latin typeface="Times New Roman" panose="02020603050405020304" pitchFamily="18" charset="0"/>
                <a:ea typeface="黑体" panose="02010609060101010101" pitchFamily="49" charset="-122"/>
              </a:rPr>
              <a:t>拐点</a:t>
            </a:r>
            <a:r>
              <a:rPr kumimoji="1" lang="zh-CN" altLang="en-US" sz="280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kumimoji="1" lang="en-US" altLang="zh-CN" sz="2800">
                <a:latin typeface="Times New Roman" panose="02020603050405020304" pitchFamily="18" charset="0"/>
                <a:ea typeface="黑体" panose="02010609060101010101" pitchFamily="49" charset="-122"/>
              </a:rPr>
              <a:t>.</a:t>
            </a:r>
          </a:p>
        </p:txBody>
      </p:sp>
      <p:sp>
        <p:nvSpPr>
          <p:cNvPr id="309268" name="Text Box 20"/>
          <p:cNvSpPr txBox="1">
            <a:spLocks noChangeArrowheads="1"/>
          </p:cNvSpPr>
          <p:nvPr/>
        </p:nvSpPr>
        <p:spPr bwMode="auto">
          <a:xfrm>
            <a:off x="3022600" y="4112260"/>
            <a:ext cx="2209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>
                <a:latin typeface="Times New Roman" panose="02020603050405020304" pitchFamily="18" charset="0"/>
                <a:ea typeface="黑体" panose="02010609060101010101" pitchFamily="49" charset="-122"/>
              </a:rPr>
              <a:t>图形是</a:t>
            </a:r>
            <a:r>
              <a:rPr kumimoji="1" lang="zh-CN" altLang="en-US" sz="2800" b="1">
                <a:latin typeface="Times New Roman" panose="02020603050405020304" pitchFamily="18" charset="0"/>
                <a:ea typeface="黑体" panose="02010609060101010101" pitchFamily="49" charset="-122"/>
              </a:rPr>
              <a:t>凸</a:t>
            </a:r>
            <a:r>
              <a:rPr kumimoji="1" lang="zh-CN" altLang="en-US" sz="2800">
                <a:latin typeface="Times New Roman" panose="02020603050405020304" pitchFamily="18" charset="0"/>
                <a:ea typeface="黑体" panose="02010609060101010101" pitchFamily="49" charset="-122"/>
              </a:rPr>
              <a:t>的 </a:t>
            </a:r>
            <a:r>
              <a:rPr kumimoji="1" lang="en-US" altLang="zh-CN" sz="2800">
                <a:latin typeface="Times New Roman" panose="02020603050405020304" pitchFamily="18" charset="0"/>
                <a:ea typeface="黑体" panose="02010609060101010101" pitchFamily="49" charset="-122"/>
              </a:rPr>
              <a:t>.</a:t>
            </a:r>
          </a:p>
        </p:txBody>
      </p:sp>
      <p:grpSp>
        <p:nvGrpSpPr>
          <p:cNvPr id="309269" name="Group 21"/>
          <p:cNvGrpSpPr>
            <a:grpSpLocks/>
          </p:cNvGrpSpPr>
          <p:nvPr/>
        </p:nvGrpSpPr>
        <p:grpSpPr bwMode="auto">
          <a:xfrm>
            <a:off x="7427913" y="4264660"/>
            <a:ext cx="2987675" cy="2005013"/>
            <a:chOff x="3638" y="3024"/>
            <a:chExt cx="1882" cy="1263"/>
          </a:xfrm>
        </p:grpSpPr>
        <p:sp>
          <p:nvSpPr>
            <p:cNvPr id="108593" name="Line 22"/>
            <p:cNvSpPr>
              <a:spLocks noChangeShapeType="1"/>
            </p:cNvSpPr>
            <p:nvPr/>
          </p:nvSpPr>
          <p:spPr bwMode="auto">
            <a:xfrm flipV="1">
              <a:off x="4272" y="3285"/>
              <a:ext cx="76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8594" name="Group 23"/>
            <p:cNvGrpSpPr>
              <a:grpSpLocks/>
            </p:cNvGrpSpPr>
            <p:nvPr/>
          </p:nvGrpSpPr>
          <p:grpSpPr bwMode="auto">
            <a:xfrm>
              <a:off x="3638" y="3024"/>
              <a:ext cx="1882" cy="1104"/>
              <a:chOff x="3638" y="3024"/>
              <a:chExt cx="1882" cy="1104"/>
            </a:xfrm>
          </p:grpSpPr>
          <p:sp>
            <p:nvSpPr>
              <p:cNvPr id="108603" name="Line 24"/>
              <p:cNvSpPr>
                <a:spLocks noChangeShapeType="1"/>
              </p:cNvSpPr>
              <p:nvPr/>
            </p:nvSpPr>
            <p:spPr bwMode="auto">
              <a:xfrm>
                <a:off x="3840" y="3909"/>
                <a:ext cx="16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8604" name="Line 25"/>
              <p:cNvSpPr>
                <a:spLocks noChangeShapeType="1"/>
              </p:cNvSpPr>
              <p:nvPr/>
            </p:nvSpPr>
            <p:spPr bwMode="auto">
              <a:xfrm flipV="1">
                <a:off x="3840" y="3141"/>
                <a:ext cx="0" cy="7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08605" name="Object 26"/>
              <p:cNvGraphicFramePr>
                <a:graphicFrameLocks noChangeAspect="1"/>
              </p:cNvGraphicFramePr>
              <p:nvPr/>
            </p:nvGraphicFramePr>
            <p:xfrm>
              <a:off x="3638" y="3024"/>
              <a:ext cx="202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9265" name="公式" r:id="rId15" imgW="123886" imgH="142836" progId="Equation.3">
                      <p:embed/>
                    </p:oleObj>
                  </mc:Choice>
                  <mc:Fallback>
                    <p:oleObj name="公式" r:id="rId15" imgW="123886" imgH="142836" progId="Equation.3">
                      <p:embed/>
                      <p:pic>
                        <p:nvPicPr>
                          <p:cNvPr id="0" name="Object 2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38" y="3024"/>
                            <a:ext cx="202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8606" name="Object 27"/>
              <p:cNvGraphicFramePr>
                <a:graphicFrameLocks noChangeAspect="1"/>
              </p:cNvGraphicFramePr>
              <p:nvPr/>
            </p:nvGraphicFramePr>
            <p:xfrm>
              <a:off x="3658" y="3804"/>
              <a:ext cx="181" cy="20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9266" name="公式" r:id="rId17" imgW="104800" imgH="123722" progId="Equation.3">
                      <p:embed/>
                    </p:oleObj>
                  </mc:Choice>
                  <mc:Fallback>
                    <p:oleObj name="公式" r:id="rId17" imgW="104800" imgH="123722" progId="Equation.3">
                      <p:embed/>
                      <p:pic>
                        <p:nvPicPr>
                          <p:cNvPr id="0" name="Object 2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58" y="3804"/>
                            <a:ext cx="181" cy="20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8607" name="Object 28"/>
              <p:cNvGraphicFramePr>
                <a:graphicFrameLocks noChangeAspect="1"/>
              </p:cNvGraphicFramePr>
              <p:nvPr/>
            </p:nvGraphicFramePr>
            <p:xfrm>
              <a:off x="5339" y="3927"/>
              <a:ext cx="181" cy="20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9267" name="公式" r:id="rId19" imgW="104800" imgH="123722" progId="Equation.3">
                      <p:embed/>
                    </p:oleObj>
                  </mc:Choice>
                  <mc:Fallback>
                    <p:oleObj name="公式" r:id="rId19" imgW="104800" imgH="123722" progId="Equation.3">
                      <p:embed/>
                      <p:pic>
                        <p:nvPicPr>
                          <p:cNvPr id="0" name="Object 2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39" y="3927"/>
                            <a:ext cx="181" cy="20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08595" name="Group 29"/>
            <p:cNvGrpSpPr>
              <a:grpSpLocks/>
            </p:cNvGrpSpPr>
            <p:nvPr/>
          </p:nvGrpSpPr>
          <p:grpSpPr bwMode="auto">
            <a:xfrm>
              <a:off x="4080" y="3141"/>
              <a:ext cx="1118" cy="1146"/>
              <a:chOff x="4080" y="3141"/>
              <a:chExt cx="1118" cy="1146"/>
            </a:xfrm>
          </p:grpSpPr>
          <p:sp>
            <p:nvSpPr>
              <p:cNvPr id="108596" name="Freeform 30"/>
              <p:cNvSpPr>
                <a:spLocks/>
              </p:cNvSpPr>
              <p:nvPr/>
            </p:nvSpPr>
            <p:spPr bwMode="auto">
              <a:xfrm>
                <a:off x="4080" y="3141"/>
                <a:ext cx="1056" cy="544"/>
              </a:xfrm>
              <a:custGeom>
                <a:avLst/>
                <a:gdLst>
                  <a:gd name="T0" fmla="*/ 0 w 1056"/>
                  <a:gd name="T1" fmla="*/ 144 h 544"/>
                  <a:gd name="T2" fmla="*/ 288 w 1056"/>
                  <a:gd name="T3" fmla="*/ 384 h 544"/>
                  <a:gd name="T4" fmla="*/ 672 w 1056"/>
                  <a:gd name="T5" fmla="*/ 480 h 544"/>
                  <a:gd name="T6" fmla="*/ 1056 w 1056"/>
                  <a:gd name="T7" fmla="*/ 0 h 54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56" h="544">
                    <a:moveTo>
                      <a:pt x="0" y="144"/>
                    </a:moveTo>
                    <a:cubicBezTo>
                      <a:pt x="88" y="236"/>
                      <a:pt x="176" y="328"/>
                      <a:pt x="288" y="384"/>
                    </a:cubicBezTo>
                    <a:cubicBezTo>
                      <a:pt x="400" y="440"/>
                      <a:pt x="544" y="544"/>
                      <a:pt x="672" y="480"/>
                    </a:cubicBezTo>
                    <a:cubicBezTo>
                      <a:pt x="800" y="416"/>
                      <a:pt x="992" y="80"/>
                      <a:pt x="1056" y="0"/>
                    </a:cubicBezTo>
                  </a:path>
                </a:pathLst>
              </a:custGeom>
              <a:noFill/>
              <a:ln w="19050" cmpd="sng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8597" name="Line 31"/>
              <p:cNvSpPr>
                <a:spLocks noChangeShapeType="1"/>
              </p:cNvSpPr>
              <p:nvPr/>
            </p:nvSpPr>
            <p:spPr bwMode="auto">
              <a:xfrm>
                <a:off x="4272" y="3477"/>
                <a:ext cx="0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8598" name="Line 32"/>
              <p:cNvSpPr>
                <a:spLocks noChangeShapeType="1"/>
              </p:cNvSpPr>
              <p:nvPr/>
            </p:nvSpPr>
            <p:spPr bwMode="auto">
              <a:xfrm>
                <a:off x="5040" y="3285"/>
                <a:ext cx="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8599" name="Line 33"/>
              <p:cNvSpPr>
                <a:spLocks noChangeShapeType="1"/>
              </p:cNvSpPr>
              <p:nvPr/>
            </p:nvSpPr>
            <p:spPr bwMode="auto">
              <a:xfrm flipV="1">
                <a:off x="4656" y="3628"/>
                <a:ext cx="0" cy="2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08600" name="Object 34"/>
              <p:cNvGraphicFramePr>
                <a:graphicFrameLocks noChangeAspect="1"/>
              </p:cNvGraphicFramePr>
              <p:nvPr/>
            </p:nvGraphicFramePr>
            <p:xfrm>
              <a:off x="4944" y="3847"/>
              <a:ext cx="254" cy="3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9268" name="公式" r:id="rId21" imgW="162059" imgH="200179" progId="Equation.3">
                      <p:embed/>
                    </p:oleObj>
                  </mc:Choice>
                  <mc:Fallback>
                    <p:oleObj name="公式" r:id="rId21" imgW="162059" imgH="200179" progId="Equation.3">
                      <p:embed/>
                      <p:pic>
                        <p:nvPicPr>
                          <p:cNvPr id="0" name="Object 3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44" y="3847"/>
                            <a:ext cx="254" cy="3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8601" name="Object 35"/>
              <p:cNvGraphicFramePr>
                <a:graphicFrameLocks noChangeAspect="1"/>
              </p:cNvGraphicFramePr>
              <p:nvPr/>
            </p:nvGraphicFramePr>
            <p:xfrm>
              <a:off x="4176" y="3841"/>
              <a:ext cx="217" cy="3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9269" name="公式" r:id="rId23" imgW="133256" imgH="200179" progId="Equation.3">
                      <p:embed/>
                    </p:oleObj>
                  </mc:Choice>
                  <mc:Fallback>
                    <p:oleObj name="公式" r:id="rId23" imgW="133256" imgH="200179" progId="Equation.3">
                      <p:embed/>
                      <p:pic>
                        <p:nvPicPr>
                          <p:cNvPr id="0" name="Object 3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76" y="3841"/>
                            <a:ext cx="217" cy="3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8602" name="Object 36"/>
              <p:cNvGraphicFramePr>
                <a:graphicFrameLocks noChangeAspect="1"/>
              </p:cNvGraphicFramePr>
              <p:nvPr/>
            </p:nvGraphicFramePr>
            <p:xfrm>
              <a:off x="4416" y="3865"/>
              <a:ext cx="501" cy="4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9270" name="公式" r:id="rId25" imgW="314401" imgH="257175" progId="Equation.3">
                      <p:embed/>
                    </p:oleObj>
                  </mc:Choice>
                  <mc:Fallback>
                    <p:oleObj name="公式" r:id="rId25" imgW="314401" imgH="257175" progId="Equation.3">
                      <p:embed/>
                      <p:pic>
                        <p:nvPicPr>
                          <p:cNvPr id="0" name="Object 3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16" y="3865"/>
                            <a:ext cx="501" cy="42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309285" name="Group 37"/>
          <p:cNvGrpSpPr>
            <a:grpSpLocks/>
          </p:cNvGrpSpPr>
          <p:nvPr/>
        </p:nvGrpSpPr>
        <p:grpSpPr bwMode="auto">
          <a:xfrm>
            <a:off x="7213600" y="4188460"/>
            <a:ext cx="3505200" cy="2133600"/>
            <a:chOff x="3551" y="2953"/>
            <a:chExt cx="2208" cy="1344"/>
          </a:xfrm>
        </p:grpSpPr>
        <p:grpSp>
          <p:nvGrpSpPr>
            <p:cNvPr id="108575" name="Group 38"/>
            <p:cNvGrpSpPr>
              <a:grpSpLocks/>
            </p:cNvGrpSpPr>
            <p:nvPr/>
          </p:nvGrpSpPr>
          <p:grpSpPr bwMode="auto">
            <a:xfrm>
              <a:off x="3551" y="2953"/>
              <a:ext cx="2208" cy="1344"/>
              <a:chOff x="3552" y="2953"/>
              <a:chExt cx="2208" cy="1344"/>
            </a:xfrm>
          </p:grpSpPr>
          <p:sp>
            <p:nvSpPr>
              <p:cNvPr id="108577" name="Rectangle 39"/>
              <p:cNvSpPr>
                <a:spLocks noChangeArrowheads="1"/>
              </p:cNvSpPr>
              <p:nvPr/>
            </p:nvSpPr>
            <p:spPr bwMode="auto">
              <a:xfrm>
                <a:off x="3552" y="2953"/>
                <a:ext cx="2208" cy="134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pSp>
            <p:nvGrpSpPr>
              <p:cNvPr id="108578" name="Group 40"/>
              <p:cNvGrpSpPr>
                <a:grpSpLocks/>
              </p:cNvGrpSpPr>
              <p:nvPr/>
            </p:nvGrpSpPr>
            <p:grpSpPr bwMode="auto">
              <a:xfrm>
                <a:off x="3638" y="3024"/>
                <a:ext cx="1882" cy="1263"/>
                <a:chOff x="3638" y="3024"/>
                <a:chExt cx="1882" cy="1263"/>
              </a:xfrm>
            </p:grpSpPr>
            <p:grpSp>
              <p:nvGrpSpPr>
                <p:cNvPr id="108579" name="Group 41"/>
                <p:cNvGrpSpPr>
                  <a:grpSpLocks/>
                </p:cNvGrpSpPr>
                <p:nvPr/>
              </p:nvGrpSpPr>
              <p:grpSpPr bwMode="auto">
                <a:xfrm>
                  <a:off x="3638" y="3024"/>
                  <a:ext cx="1882" cy="1263"/>
                  <a:chOff x="3638" y="3024"/>
                  <a:chExt cx="1882" cy="1263"/>
                </a:xfrm>
              </p:grpSpPr>
              <p:grpSp>
                <p:nvGrpSpPr>
                  <p:cNvPr id="108581" name="Group 42"/>
                  <p:cNvGrpSpPr>
                    <a:grpSpLocks/>
                  </p:cNvGrpSpPr>
                  <p:nvPr/>
                </p:nvGrpSpPr>
                <p:grpSpPr bwMode="auto">
                  <a:xfrm>
                    <a:off x="3638" y="3024"/>
                    <a:ext cx="1882" cy="1104"/>
                    <a:chOff x="3638" y="3024"/>
                    <a:chExt cx="1882" cy="1104"/>
                  </a:xfrm>
                </p:grpSpPr>
                <p:sp>
                  <p:nvSpPr>
                    <p:cNvPr id="108588" name="Line 4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840" y="3909"/>
                      <a:ext cx="1632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8589" name="Line 44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3840" y="3141"/>
                      <a:ext cx="0" cy="768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graphicFrame>
                  <p:nvGraphicFramePr>
                    <p:cNvPr id="108590" name="Object 45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3638" y="3024"/>
                    <a:ext cx="202" cy="236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109271" name="公式" r:id="rId27" imgW="123886" imgH="142836" progId="Equation.3">
                            <p:embed/>
                          </p:oleObj>
                        </mc:Choice>
                        <mc:Fallback>
                          <p:oleObj name="公式" r:id="rId27" imgW="123886" imgH="142836" progId="Equation.3">
                            <p:embed/>
                            <p:pic>
                              <p:nvPicPr>
                                <p:cNvPr id="0" name="Object 45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28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3638" y="3024"/>
                                  <a:ext cx="202" cy="236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rgbClr val="80808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graphicFrame>
                  <p:nvGraphicFramePr>
                    <p:cNvPr id="108591" name="Object 46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3658" y="3804"/>
                    <a:ext cx="181" cy="201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109272" name="公式" r:id="rId29" imgW="104800" imgH="123722" progId="Equation.3">
                            <p:embed/>
                          </p:oleObj>
                        </mc:Choice>
                        <mc:Fallback>
                          <p:oleObj name="公式" r:id="rId29" imgW="104800" imgH="123722" progId="Equation.3">
                            <p:embed/>
                            <p:pic>
                              <p:nvPicPr>
                                <p:cNvPr id="0" name="Object 46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30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3658" y="3804"/>
                                  <a:ext cx="181" cy="201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rgbClr val="80808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graphicFrame>
                  <p:nvGraphicFramePr>
                    <p:cNvPr id="108592" name="Object 47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5339" y="3927"/>
                    <a:ext cx="181" cy="201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109273" name="公式" r:id="rId31" imgW="104800" imgH="123722" progId="Equation.3">
                            <p:embed/>
                          </p:oleObj>
                        </mc:Choice>
                        <mc:Fallback>
                          <p:oleObj name="公式" r:id="rId31" imgW="104800" imgH="123722" progId="Equation.3">
                            <p:embed/>
                            <p:pic>
                              <p:nvPicPr>
                                <p:cNvPr id="0" name="Object 47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32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5339" y="3927"/>
                                  <a:ext cx="181" cy="201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rgbClr val="80808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p:grpSp>
              <p:sp>
                <p:nvSpPr>
                  <p:cNvPr id="108582" name="Freeform 48"/>
                  <p:cNvSpPr>
                    <a:spLocks/>
                  </p:cNvSpPr>
                  <p:nvPr/>
                </p:nvSpPr>
                <p:spPr bwMode="auto">
                  <a:xfrm rot="10800000">
                    <a:off x="4224" y="3141"/>
                    <a:ext cx="1056" cy="544"/>
                  </a:xfrm>
                  <a:custGeom>
                    <a:avLst/>
                    <a:gdLst>
                      <a:gd name="T0" fmla="*/ 0 w 1056"/>
                      <a:gd name="T1" fmla="*/ 144 h 544"/>
                      <a:gd name="T2" fmla="*/ 288 w 1056"/>
                      <a:gd name="T3" fmla="*/ 384 h 544"/>
                      <a:gd name="T4" fmla="*/ 672 w 1056"/>
                      <a:gd name="T5" fmla="*/ 480 h 544"/>
                      <a:gd name="T6" fmla="*/ 1056 w 1056"/>
                      <a:gd name="T7" fmla="*/ 0 h 54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1056" h="544">
                        <a:moveTo>
                          <a:pt x="0" y="144"/>
                        </a:moveTo>
                        <a:cubicBezTo>
                          <a:pt x="88" y="236"/>
                          <a:pt x="176" y="328"/>
                          <a:pt x="288" y="384"/>
                        </a:cubicBezTo>
                        <a:cubicBezTo>
                          <a:pt x="400" y="440"/>
                          <a:pt x="544" y="544"/>
                          <a:pt x="672" y="480"/>
                        </a:cubicBezTo>
                        <a:cubicBezTo>
                          <a:pt x="800" y="416"/>
                          <a:pt x="992" y="80"/>
                          <a:pt x="1056" y="0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accent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583" name="Line 49"/>
                  <p:cNvSpPr>
                    <a:spLocks noChangeShapeType="1"/>
                  </p:cNvSpPr>
                  <p:nvPr/>
                </p:nvSpPr>
                <p:spPr bwMode="auto">
                  <a:xfrm>
                    <a:off x="4272" y="3648"/>
                    <a:ext cx="0" cy="26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584" name="Line 50"/>
                  <p:cNvSpPr>
                    <a:spLocks noChangeShapeType="1"/>
                  </p:cNvSpPr>
                  <p:nvPr/>
                </p:nvSpPr>
                <p:spPr bwMode="auto">
                  <a:xfrm>
                    <a:off x="5040" y="3360"/>
                    <a:ext cx="0" cy="54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585" name="Line 5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56" y="3216"/>
                    <a:ext cx="0" cy="69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graphicFrame>
                <p:nvGraphicFramePr>
                  <p:cNvPr id="108586" name="Object 52"/>
                  <p:cNvGraphicFramePr>
                    <a:graphicFrameLocks noChangeAspect="1"/>
                  </p:cNvGraphicFramePr>
                  <p:nvPr/>
                </p:nvGraphicFramePr>
                <p:xfrm>
                  <a:off x="4176" y="3841"/>
                  <a:ext cx="217" cy="308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09274" name="公式" r:id="rId33" imgW="133256" imgH="200179" progId="Equation.3">
                          <p:embed/>
                        </p:oleObj>
                      </mc:Choice>
                      <mc:Fallback>
                        <p:oleObj name="公式" r:id="rId33" imgW="133256" imgH="200179" progId="Equation.3">
                          <p:embed/>
                          <p:pic>
                            <p:nvPicPr>
                              <p:cNvPr id="0" name="Object 52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176" y="3841"/>
                                <a:ext cx="217" cy="30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108587" name="Object 53"/>
                  <p:cNvGraphicFramePr>
                    <a:graphicFrameLocks noChangeAspect="1"/>
                  </p:cNvGraphicFramePr>
                  <p:nvPr/>
                </p:nvGraphicFramePr>
                <p:xfrm>
                  <a:off x="4416" y="3865"/>
                  <a:ext cx="501" cy="422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09275" name="公式" r:id="rId35" imgW="314401" imgH="257175" progId="Equation.3">
                          <p:embed/>
                        </p:oleObj>
                      </mc:Choice>
                      <mc:Fallback>
                        <p:oleObj name="公式" r:id="rId35" imgW="314401" imgH="257175" progId="Equation.3">
                          <p:embed/>
                          <p:pic>
                            <p:nvPicPr>
                              <p:cNvPr id="0" name="Object 53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6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416" y="3865"/>
                                <a:ext cx="501" cy="42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sp>
              <p:nvSpPr>
                <p:cNvPr id="108580" name="Line 54"/>
                <p:cNvSpPr>
                  <a:spLocks noChangeShapeType="1"/>
                </p:cNvSpPr>
                <p:nvPr/>
              </p:nvSpPr>
              <p:spPr bwMode="auto">
                <a:xfrm flipV="1">
                  <a:off x="4272" y="3360"/>
                  <a:ext cx="768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aphicFrame>
          <p:nvGraphicFramePr>
            <p:cNvPr id="108576" name="Object 55"/>
            <p:cNvGraphicFramePr>
              <a:graphicFrameLocks noChangeAspect="1"/>
            </p:cNvGraphicFramePr>
            <p:nvPr/>
          </p:nvGraphicFramePr>
          <p:xfrm>
            <a:off x="4944" y="3847"/>
            <a:ext cx="254" cy="3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9276" name="公式" r:id="rId37" imgW="162059" imgH="200179" progId="Equation.3">
                    <p:embed/>
                  </p:oleObj>
                </mc:Choice>
                <mc:Fallback>
                  <p:oleObj name="公式" r:id="rId37" imgW="162059" imgH="200179" progId="Equation.3">
                    <p:embed/>
                    <p:pic>
                      <p:nvPicPr>
                        <p:cNvPr id="0" name="Object 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4" y="3847"/>
                          <a:ext cx="254" cy="3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09304" name="Group 56"/>
          <p:cNvGrpSpPr>
            <a:grpSpLocks/>
          </p:cNvGrpSpPr>
          <p:nvPr/>
        </p:nvGrpSpPr>
        <p:grpSpPr bwMode="auto">
          <a:xfrm>
            <a:off x="7367588" y="4264660"/>
            <a:ext cx="3200400" cy="1981200"/>
            <a:chOff x="3600" y="3024"/>
            <a:chExt cx="2016" cy="1248"/>
          </a:xfrm>
        </p:grpSpPr>
        <p:sp>
          <p:nvSpPr>
            <p:cNvPr id="108568" name="Rectangle 57"/>
            <p:cNvSpPr>
              <a:spLocks noChangeArrowheads="1"/>
            </p:cNvSpPr>
            <p:nvPr/>
          </p:nvSpPr>
          <p:spPr bwMode="auto">
            <a:xfrm>
              <a:off x="3600" y="3024"/>
              <a:ext cx="2016" cy="124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108569" name="Group 58"/>
            <p:cNvGrpSpPr>
              <a:grpSpLocks/>
            </p:cNvGrpSpPr>
            <p:nvPr/>
          </p:nvGrpSpPr>
          <p:grpSpPr bwMode="auto">
            <a:xfrm>
              <a:off x="3638" y="3072"/>
              <a:ext cx="1882" cy="1104"/>
              <a:chOff x="3638" y="3024"/>
              <a:chExt cx="1882" cy="1104"/>
            </a:xfrm>
          </p:grpSpPr>
          <p:sp>
            <p:nvSpPr>
              <p:cNvPr id="108570" name="Line 59"/>
              <p:cNvSpPr>
                <a:spLocks noChangeShapeType="1"/>
              </p:cNvSpPr>
              <p:nvPr/>
            </p:nvSpPr>
            <p:spPr bwMode="auto">
              <a:xfrm>
                <a:off x="3840" y="3909"/>
                <a:ext cx="16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8571" name="Line 60"/>
              <p:cNvSpPr>
                <a:spLocks noChangeShapeType="1"/>
              </p:cNvSpPr>
              <p:nvPr/>
            </p:nvSpPr>
            <p:spPr bwMode="auto">
              <a:xfrm flipV="1">
                <a:off x="3840" y="3141"/>
                <a:ext cx="0" cy="7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08572" name="Object 61"/>
              <p:cNvGraphicFramePr>
                <a:graphicFrameLocks noChangeAspect="1"/>
              </p:cNvGraphicFramePr>
              <p:nvPr/>
            </p:nvGraphicFramePr>
            <p:xfrm>
              <a:off x="3638" y="3024"/>
              <a:ext cx="202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9277" name="公式" r:id="rId39" imgW="123886" imgH="142836" progId="Equation.3">
                      <p:embed/>
                    </p:oleObj>
                  </mc:Choice>
                  <mc:Fallback>
                    <p:oleObj name="公式" r:id="rId39" imgW="123886" imgH="142836" progId="Equation.3">
                      <p:embed/>
                      <p:pic>
                        <p:nvPicPr>
                          <p:cNvPr id="0" name="Object 6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38" y="3024"/>
                            <a:ext cx="202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8573" name="Object 62"/>
              <p:cNvGraphicFramePr>
                <a:graphicFrameLocks noChangeAspect="1"/>
              </p:cNvGraphicFramePr>
              <p:nvPr/>
            </p:nvGraphicFramePr>
            <p:xfrm>
              <a:off x="3658" y="3804"/>
              <a:ext cx="181" cy="20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9278" name="公式" r:id="rId41" imgW="104800" imgH="123722" progId="Equation.3">
                      <p:embed/>
                    </p:oleObj>
                  </mc:Choice>
                  <mc:Fallback>
                    <p:oleObj name="公式" r:id="rId41" imgW="104800" imgH="123722" progId="Equation.3">
                      <p:embed/>
                      <p:pic>
                        <p:nvPicPr>
                          <p:cNvPr id="0" name="Object 6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58" y="3804"/>
                            <a:ext cx="181" cy="20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8574" name="Object 63"/>
              <p:cNvGraphicFramePr>
                <a:graphicFrameLocks noChangeAspect="1"/>
              </p:cNvGraphicFramePr>
              <p:nvPr/>
            </p:nvGraphicFramePr>
            <p:xfrm>
              <a:off x="5339" y="3927"/>
              <a:ext cx="181" cy="20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9279" name="公式" r:id="rId43" imgW="104800" imgH="123722" progId="Equation.3">
                      <p:embed/>
                    </p:oleObj>
                  </mc:Choice>
                  <mc:Fallback>
                    <p:oleObj name="公式" r:id="rId43" imgW="104800" imgH="123722" progId="Equation.3">
                      <p:embed/>
                      <p:pic>
                        <p:nvPicPr>
                          <p:cNvPr id="0" name="Object 6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39" y="3927"/>
                            <a:ext cx="181" cy="20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309312" name="Freeform 64"/>
          <p:cNvSpPr>
            <a:spLocks/>
          </p:cNvSpPr>
          <p:nvPr/>
        </p:nvSpPr>
        <p:spPr bwMode="auto">
          <a:xfrm>
            <a:off x="7977188" y="4683760"/>
            <a:ext cx="1676400" cy="812800"/>
          </a:xfrm>
          <a:custGeom>
            <a:avLst/>
            <a:gdLst>
              <a:gd name="T0" fmla="*/ 0 w 1056"/>
              <a:gd name="T1" fmla="*/ 907256250 h 512"/>
              <a:gd name="T2" fmla="*/ 604837500 w 1056"/>
              <a:gd name="T3" fmla="*/ 1270158750 h 512"/>
              <a:gd name="T4" fmla="*/ 1088707500 w 1056"/>
              <a:gd name="T5" fmla="*/ 1028223750 h 512"/>
              <a:gd name="T6" fmla="*/ 1209675000 w 1056"/>
              <a:gd name="T7" fmla="*/ 665321250 h 512"/>
              <a:gd name="T8" fmla="*/ 1451610000 w 1056"/>
              <a:gd name="T9" fmla="*/ 181451250 h 512"/>
              <a:gd name="T10" fmla="*/ 2056447500 w 1056"/>
              <a:gd name="T11" fmla="*/ 60483750 h 512"/>
              <a:gd name="T12" fmla="*/ 2147483646 w 1056"/>
              <a:gd name="T13" fmla="*/ 544353750 h 51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056" h="512">
                <a:moveTo>
                  <a:pt x="0" y="360"/>
                </a:moveTo>
                <a:cubicBezTo>
                  <a:pt x="84" y="428"/>
                  <a:pt x="168" y="496"/>
                  <a:pt x="240" y="504"/>
                </a:cubicBezTo>
                <a:cubicBezTo>
                  <a:pt x="312" y="512"/>
                  <a:pt x="392" y="448"/>
                  <a:pt x="432" y="408"/>
                </a:cubicBezTo>
                <a:cubicBezTo>
                  <a:pt x="472" y="368"/>
                  <a:pt x="456" y="320"/>
                  <a:pt x="480" y="264"/>
                </a:cubicBezTo>
                <a:cubicBezTo>
                  <a:pt x="504" y="208"/>
                  <a:pt x="520" y="112"/>
                  <a:pt x="576" y="72"/>
                </a:cubicBezTo>
                <a:cubicBezTo>
                  <a:pt x="632" y="32"/>
                  <a:pt x="736" y="0"/>
                  <a:pt x="816" y="24"/>
                </a:cubicBezTo>
                <a:cubicBezTo>
                  <a:pt x="896" y="48"/>
                  <a:pt x="1016" y="184"/>
                  <a:pt x="1056" y="216"/>
                </a:cubicBezTo>
              </a:path>
            </a:pathLst>
          </a:custGeom>
          <a:noFill/>
          <a:ln w="19050" cmpd="sng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313" name="Oval 65"/>
          <p:cNvSpPr>
            <a:spLocks noChangeArrowheads="1"/>
          </p:cNvSpPr>
          <p:nvPr/>
        </p:nvSpPr>
        <p:spPr bwMode="auto">
          <a:xfrm>
            <a:off x="8697913" y="5102860"/>
            <a:ext cx="71437" cy="714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09315" name="Line 67"/>
          <p:cNvSpPr>
            <a:spLocks noChangeShapeType="1"/>
          </p:cNvSpPr>
          <p:nvPr/>
        </p:nvSpPr>
        <p:spPr bwMode="auto">
          <a:xfrm flipV="1">
            <a:off x="8585200" y="4569460"/>
            <a:ext cx="3048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B1779D4-3D62-4962-A5F6-87267021BD35}" type="datetime11">
              <a:rPr lang="zh-CN" altLang="en-US"/>
              <a:pPr>
                <a:defRPr/>
              </a:pPr>
              <a:t>16:22:13</a:t>
            </a:fld>
            <a:endParaRPr lang="en-US" altLang="zh-CN"/>
          </a:p>
        </p:txBody>
      </p:sp>
      <p:sp>
        <p:nvSpPr>
          <p:cNvPr id="64" name="矩形 63"/>
          <p:cNvSpPr>
            <a:spLocks noChangeArrowheads="1"/>
          </p:cNvSpPr>
          <p:nvPr/>
        </p:nvSpPr>
        <p:spPr bwMode="auto">
          <a:xfrm>
            <a:off x="518859" y="0"/>
            <a:ext cx="44087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spcBef>
                <a:spcPct val="50000"/>
              </a:spcBef>
              <a:defRPr/>
            </a:pPr>
            <a:r>
              <a:rPr kumimoji="1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</a:rPr>
              <a:t>第四</a:t>
            </a:r>
            <a:r>
              <a:rPr kumimoji="1" lang="zh-CN" altLang="en-US" b="1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节 函数</a:t>
            </a:r>
            <a:r>
              <a:rPr kumimoji="1" lang="zh-CN" altLang="en-US" b="1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的</a:t>
            </a:r>
            <a:r>
              <a:rPr kumimoji="1" lang="zh-CN" altLang="en-US" b="1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单调性与</a:t>
            </a:r>
            <a:r>
              <a:rPr kumimoji="1" lang="zh-CN" altLang="en-US" b="1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曲线的凹凸性 </a:t>
            </a:r>
          </a:p>
        </p:txBody>
      </p:sp>
      <p:sp>
        <p:nvSpPr>
          <p:cNvPr id="65" name="Rectangle 2"/>
          <p:cNvSpPr txBox="1">
            <a:spLocks noChangeArrowheads="1"/>
          </p:cNvSpPr>
          <p:nvPr/>
        </p:nvSpPr>
        <p:spPr bwMode="auto">
          <a:xfrm>
            <a:off x="889348" y="520701"/>
            <a:ext cx="3652172" cy="46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9pPr>
          </a:lstStyle>
          <a:p>
            <a:pPr lvl="0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 sz="24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</a:t>
            </a:r>
            <a:r>
              <a:rPr kumimoji="1" lang="zh-CN" altLang="en-US" sz="24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、曲线的</a:t>
            </a:r>
            <a:r>
              <a:rPr kumimoji="1" lang="en-US" altLang="zh-CN" sz="2400" b="1" dirty="0" err="1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凹凸性</a:t>
            </a:r>
            <a:r>
              <a:rPr kumimoji="1" lang="zh-CN" altLang="en-US" sz="24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与拐点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9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9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9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09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9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9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with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09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9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09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withGroup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09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09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09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09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09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09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withGroup">
                            <p:stCondLst>
                              <p:cond delay="2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09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0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0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09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09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09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09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254" grpId="0" autoUpdateAnimBg="0"/>
      <p:bldP spid="309256" grpId="0" autoUpdateAnimBg="0"/>
      <p:bldP spid="309258" grpId="0" autoUpdateAnimBg="0"/>
      <p:bldP spid="309260" grpId="0" build="p" autoUpdateAnimBg="0"/>
      <p:bldP spid="309262" grpId="0" autoUpdateAnimBg="0"/>
      <p:bldP spid="309263" grpId="0" autoUpdateAnimBg="0"/>
      <p:bldP spid="309265" grpId="0" build="p" autoUpdateAnimBg="0"/>
      <p:bldP spid="309267" grpId="0" build="p" autoUpdateAnimBg="0"/>
      <p:bldP spid="309268" grpId="0" autoUpdateAnimBg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0A3BEE-B4D5-41FD-B3D9-E248573D317E}" type="datetime11">
              <a:rPr lang="zh-CN" altLang="en-US" smtClean="0"/>
              <a:pPr>
                <a:defRPr/>
              </a:pPr>
              <a:t>16:22:13</a:t>
            </a:fld>
            <a:endParaRPr lang="en-US" altLang="zh-CN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1885296" y="988457"/>
            <a:ext cx="8415223" cy="676437"/>
          </a:xfrm>
          <a:prstGeom prst="rect">
            <a:avLst/>
          </a:prstGeom>
        </p:spPr>
        <p:txBody>
          <a:bodyPr vert="horz" lIns="121908" tIns="60954" rIns="121908" bIns="60954" rtlCol="0">
            <a:noAutofit/>
          </a:bodyPr>
          <a:lstStyle>
            <a:lvl1pPr marL="457154" indent="-457154" algn="l" defTabSz="609539" rtl="0" eaLnBrk="1" latinLnBrk="0" hangingPunct="1">
              <a:lnSpc>
                <a:spcPct val="130000"/>
              </a:lnSpc>
              <a:spcBef>
                <a:spcPct val="20000"/>
              </a:spcBef>
              <a:buFont typeface="Wingdings" pitchFamily="2" charset="2"/>
              <a:buChar char="l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01" indent="-380962" algn="l" defTabSz="609539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848" indent="-304769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386" indent="-304769" algn="l" defTabSz="609539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925" indent="-304769" algn="l" defTabSz="609539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464" indent="-304769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003" indent="-304769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542" indent="-304769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081" indent="-304769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Wingdings" pitchFamily="2" charset="2"/>
              <a:buNone/>
            </a:pPr>
            <a:r>
              <a:rPr lang="zh-CN" altLang="en-US" sz="2400" dirty="0" smtClean="0">
                <a:solidFill>
                  <a:prstClr val="black"/>
                </a:solidFill>
                <a:latin typeface="Arial"/>
                <a:ea typeface="微软雅黑"/>
              </a:rPr>
              <a:t>设函数    </a:t>
            </a:r>
            <a:r>
              <a:rPr lang="en-US" altLang="zh-CN" sz="2400" dirty="0" smtClean="0">
                <a:solidFill>
                  <a:prstClr val="black"/>
                </a:solidFill>
                <a:latin typeface="Arial"/>
                <a:ea typeface="微软雅黑"/>
              </a:rPr>
              <a:t>     </a:t>
            </a:r>
            <a:r>
              <a:rPr lang="zh-CN" altLang="en-US" sz="2400" dirty="0" smtClean="0">
                <a:solidFill>
                  <a:prstClr val="black"/>
                </a:solidFill>
                <a:latin typeface="Arial"/>
                <a:ea typeface="微软雅黑"/>
              </a:rPr>
              <a:t>在</a:t>
            </a:r>
            <a:r>
              <a:rPr lang="zh-CN" alt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   上</a:t>
            </a:r>
            <a:r>
              <a:rPr lang="zh-CN" altLang="en-US" sz="2400" dirty="0" smtClean="0">
                <a:solidFill>
                  <a:srgbClr val="FF9500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连续</a:t>
            </a:r>
            <a:r>
              <a:rPr lang="zh-CN" alt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，在    内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具有</a:t>
            </a:r>
            <a:r>
              <a:rPr lang="zh-CN" altLang="en-US" sz="2400" dirty="0">
                <a:solidFill>
                  <a:srgbClr val="FF9500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一阶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及</a:t>
            </a:r>
            <a:r>
              <a:rPr lang="zh-CN" altLang="en-US" sz="2400" dirty="0">
                <a:solidFill>
                  <a:srgbClr val="FF9500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二阶</a:t>
            </a:r>
            <a:r>
              <a:rPr lang="zh-CN" altLang="en-US" sz="2400" dirty="0" smtClean="0">
                <a:solidFill>
                  <a:srgbClr val="FF9500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导数</a:t>
            </a:r>
            <a:r>
              <a:rPr lang="zh-CN" alt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， 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则</a:t>
            </a:r>
            <a:endParaRPr lang="zh-CN" altLang="zh-CN" dirty="0" smtClean="0">
              <a:solidFill>
                <a:prstClr val="black"/>
              </a:solidFill>
              <a:latin typeface="Arial"/>
              <a:ea typeface="微软雅黑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9924475"/>
              </p:ext>
            </p:extLst>
          </p:nvPr>
        </p:nvGraphicFramePr>
        <p:xfrm>
          <a:off x="2898686" y="1055823"/>
          <a:ext cx="736280" cy="507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37" name="Equation" r:id="rId3" imgW="368140" imgH="253890" progId="Equation.DSMT4">
                  <p:embed/>
                </p:oleObj>
              </mc:Choice>
              <mc:Fallback>
                <p:oleObj name="Equation" r:id="rId3" imgW="368140" imgH="253890" progId="Equation.DSMT4">
                  <p:embed/>
                  <p:pic>
                    <p:nvPicPr>
                      <p:cNvPr id="62" name="对象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8686" y="1055823"/>
                        <a:ext cx="736280" cy="5077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3178701"/>
              </p:ext>
            </p:extLst>
          </p:nvPr>
        </p:nvGraphicFramePr>
        <p:xfrm>
          <a:off x="3991609" y="1070844"/>
          <a:ext cx="316950" cy="412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38" name="Equation" r:id="rId5" imgW="126780" imgH="164814" progId="Equation.DSMT4">
                  <p:embed/>
                </p:oleObj>
              </mc:Choice>
              <mc:Fallback>
                <p:oleObj name="Equation" r:id="rId5" imgW="126780" imgH="164814" progId="Equation.DSMT4">
                  <p:embed/>
                  <p:pic>
                    <p:nvPicPr>
                      <p:cNvPr id="70" name="对象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1609" y="1070844"/>
                        <a:ext cx="316950" cy="41203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2351817" y="1664894"/>
            <a:ext cx="8021544" cy="572464"/>
            <a:chOff x="609521" y="3113617"/>
            <a:chExt cx="8021544" cy="572464"/>
          </a:xfrm>
        </p:grpSpPr>
        <p:sp>
          <p:nvSpPr>
            <p:cNvPr id="7" name="矩形 6"/>
            <p:cNvSpPr/>
            <p:nvPr/>
          </p:nvSpPr>
          <p:spPr>
            <a:xfrm>
              <a:off x="609521" y="3113617"/>
              <a:ext cx="8021544" cy="5724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(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１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)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若在    内    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     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，则 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  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在    上的图形是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9500"/>
                  </a:solidFill>
                  <a:effectLst/>
                  <a:uLnTx/>
                  <a:uFillTx/>
                  <a:latin typeface="Arial"/>
                  <a:ea typeface="微软雅黑"/>
                </a:rPr>
                <a:t>凹的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；</a:t>
              </a:r>
            </a:p>
          </p:txBody>
        </p:sp>
        <p:graphicFrame>
          <p:nvGraphicFramePr>
            <p:cNvPr id="8" name="对象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78606417"/>
                </p:ext>
              </p:extLst>
            </p:nvPr>
          </p:nvGraphicFramePr>
          <p:xfrm>
            <a:off x="2537139" y="3177899"/>
            <a:ext cx="1294838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839" name="Equation" r:id="rId7" imgW="647419" imgH="253890" progId="Equation.DSMT4">
                    <p:embed/>
                  </p:oleObj>
                </mc:Choice>
                <mc:Fallback>
                  <p:oleObj name="Equation" r:id="rId7" imgW="647419" imgH="253890" progId="Equation.DSMT4">
                    <p:embed/>
                    <p:pic>
                      <p:nvPicPr>
                        <p:cNvPr id="21" name="对象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37139" y="3177899"/>
                          <a:ext cx="1294838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对象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62445754"/>
                </p:ext>
              </p:extLst>
            </p:nvPr>
          </p:nvGraphicFramePr>
          <p:xfrm>
            <a:off x="1931869" y="3190712"/>
            <a:ext cx="316950" cy="4120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840" name="Equation" r:id="rId9" imgW="126780" imgH="164814" progId="Equation.DSMT4">
                    <p:embed/>
                  </p:oleObj>
                </mc:Choice>
                <mc:Fallback>
                  <p:oleObj name="Equation" r:id="rId9" imgW="126780" imgH="164814" progId="Equation.DSMT4">
                    <p:embed/>
                    <p:pic>
                      <p:nvPicPr>
                        <p:cNvPr id="71" name="对象 7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31869" y="3190712"/>
                          <a:ext cx="316950" cy="41203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35087316"/>
                </p:ext>
              </p:extLst>
            </p:nvPr>
          </p:nvGraphicFramePr>
          <p:xfrm>
            <a:off x="4584512" y="3139030"/>
            <a:ext cx="736280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841" name="Equation" r:id="rId10" imgW="368140" imgH="253890" progId="Equation.DSMT4">
                    <p:embed/>
                  </p:oleObj>
                </mc:Choice>
                <mc:Fallback>
                  <p:oleObj name="Equation" r:id="rId10" imgW="368140" imgH="253890" progId="Equation.DSMT4">
                    <p:embed/>
                    <p:pic>
                      <p:nvPicPr>
                        <p:cNvPr id="73" name="对象 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84512" y="3139030"/>
                          <a:ext cx="736280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对象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64756296"/>
                </p:ext>
              </p:extLst>
            </p:nvPr>
          </p:nvGraphicFramePr>
          <p:xfrm>
            <a:off x="5682108" y="3197104"/>
            <a:ext cx="316950" cy="4120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842" name="Equation" r:id="rId11" imgW="126780" imgH="164814" progId="Equation.DSMT4">
                    <p:embed/>
                  </p:oleObj>
                </mc:Choice>
                <mc:Fallback>
                  <p:oleObj name="Equation" r:id="rId11" imgW="126780" imgH="164814" progId="Equation.DSMT4">
                    <p:embed/>
                    <p:pic>
                      <p:nvPicPr>
                        <p:cNvPr id="76" name="对象 7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82108" y="3197104"/>
                          <a:ext cx="316950" cy="41203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2186868"/>
              </p:ext>
            </p:extLst>
          </p:nvPr>
        </p:nvGraphicFramePr>
        <p:xfrm>
          <a:off x="5840583" y="1080751"/>
          <a:ext cx="316950" cy="412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43" name="Equation" r:id="rId12" imgW="126780" imgH="164814" progId="Equation.DSMT4">
                  <p:embed/>
                </p:oleObj>
              </mc:Choice>
              <mc:Fallback>
                <p:oleObj name="Equation" r:id="rId12" imgW="126780" imgH="164814" progId="Equation.DSMT4">
                  <p:embed/>
                  <p:pic>
                    <p:nvPicPr>
                      <p:cNvPr id="82" name="对象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0583" y="1080751"/>
                        <a:ext cx="316950" cy="41203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组合 12"/>
          <p:cNvGrpSpPr/>
          <p:nvPr/>
        </p:nvGrpSpPr>
        <p:grpSpPr>
          <a:xfrm>
            <a:off x="2344842" y="2262369"/>
            <a:ext cx="8543716" cy="572464"/>
            <a:chOff x="609520" y="3594860"/>
            <a:chExt cx="8543716" cy="572464"/>
          </a:xfrm>
        </p:grpSpPr>
        <p:graphicFrame>
          <p:nvGraphicFramePr>
            <p:cNvPr id="14" name="对象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83898129"/>
                </p:ext>
              </p:extLst>
            </p:nvPr>
          </p:nvGraphicFramePr>
          <p:xfrm>
            <a:off x="2613339" y="3644101"/>
            <a:ext cx="1294838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844" name="Equation" r:id="rId13" imgW="647419" imgH="253890" progId="Equation.DSMT4">
                    <p:embed/>
                  </p:oleObj>
                </mc:Choice>
                <mc:Fallback>
                  <p:oleObj name="Equation" r:id="rId13" imgW="647419" imgH="253890" progId="Equation.DSMT4">
                    <p:embed/>
                    <p:pic>
                      <p:nvPicPr>
                        <p:cNvPr id="40" name="对象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13339" y="3644101"/>
                          <a:ext cx="1294838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3262188"/>
                </p:ext>
              </p:extLst>
            </p:nvPr>
          </p:nvGraphicFramePr>
          <p:xfrm>
            <a:off x="1885296" y="3648158"/>
            <a:ext cx="316950" cy="4120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845" name="Equation" r:id="rId15" imgW="126780" imgH="164814" progId="Equation.DSMT4">
                    <p:embed/>
                  </p:oleObj>
                </mc:Choice>
                <mc:Fallback>
                  <p:oleObj name="Equation" r:id="rId15" imgW="126780" imgH="164814" progId="Equation.DSMT4">
                    <p:embed/>
                    <p:pic>
                      <p:nvPicPr>
                        <p:cNvPr id="72" name="对象 7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5296" y="3648158"/>
                          <a:ext cx="316950" cy="41203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对象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4655201"/>
                </p:ext>
              </p:extLst>
            </p:nvPr>
          </p:nvGraphicFramePr>
          <p:xfrm>
            <a:off x="4643181" y="3613378"/>
            <a:ext cx="736280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846" name="Equation" r:id="rId16" imgW="368140" imgH="253890" progId="Equation.DSMT4">
                    <p:embed/>
                  </p:oleObj>
                </mc:Choice>
                <mc:Fallback>
                  <p:oleObj name="Equation" r:id="rId16" imgW="368140" imgH="253890" progId="Equation.DSMT4">
                    <p:embed/>
                    <p:pic>
                      <p:nvPicPr>
                        <p:cNvPr id="74" name="对象 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43181" y="3613378"/>
                          <a:ext cx="736280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对象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21786160"/>
                </p:ext>
              </p:extLst>
            </p:nvPr>
          </p:nvGraphicFramePr>
          <p:xfrm>
            <a:off x="5728630" y="3687471"/>
            <a:ext cx="316950" cy="4120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847" name="Equation" r:id="rId17" imgW="126780" imgH="164814" progId="Equation.DSMT4">
                    <p:embed/>
                  </p:oleObj>
                </mc:Choice>
                <mc:Fallback>
                  <p:oleObj name="Equation" r:id="rId17" imgW="126780" imgH="164814" progId="Equation.DSMT4">
                    <p:embed/>
                    <p:pic>
                      <p:nvPicPr>
                        <p:cNvPr id="81" name="对象 8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28630" y="3687471"/>
                          <a:ext cx="316950" cy="41203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矩形 17"/>
            <p:cNvSpPr/>
            <p:nvPr/>
          </p:nvSpPr>
          <p:spPr>
            <a:xfrm>
              <a:off x="609520" y="3594860"/>
              <a:ext cx="8543716" cy="5724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(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２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)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若在    内    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      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，则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     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在   上的图形是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9500"/>
                  </a:solidFill>
                  <a:effectLst/>
                  <a:uLnTx/>
                  <a:uFillTx/>
                  <a:latin typeface="Arial"/>
                  <a:ea typeface="微软雅黑"/>
                </a:rPr>
                <a:t>凸的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.</a:t>
              </a:r>
              <a:endParaRPr kumimoji="0" lang="zh-CN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518859" y="0"/>
            <a:ext cx="44087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spcBef>
                <a:spcPct val="50000"/>
              </a:spcBef>
              <a:defRPr/>
            </a:pPr>
            <a:r>
              <a:rPr kumimoji="1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</a:rPr>
              <a:t>第四</a:t>
            </a:r>
            <a:r>
              <a:rPr kumimoji="1" lang="zh-CN" altLang="en-US" b="1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节 函数</a:t>
            </a:r>
            <a:r>
              <a:rPr kumimoji="1" lang="zh-CN" altLang="en-US" b="1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的</a:t>
            </a:r>
            <a:r>
              <a:rPr kumimoji="1" lang="zh-CN" altLang="en-US" b="1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单调性与</a:t>
            </a:r>
            <a:r>
              <a:rPr kumimoji="1" lang="zh-CN" altLang="en-US" b="1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曲线的凹凸性 </a:t>
            </a: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889348" y="520701"/>
            <a:ext cx="3652172" cy="46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9pPr>
          </a:lstStyle>
          <a:p>
            <a:pPr lvl="0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 sz="24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</a:t>
            </a:r>
            <a:r>
              <a:rPr kumimoji="1" lang="zh-CN" altLang="en-US" sz="24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、曲线的</a:t>
            </a:r>
            <a:r>
              <a:rPr kumimoji="1" lang="en-US" altLang="zh-CN" sz="2400" b="1" dirty="0" err="1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凹凸性</a:t>
            </a:r>
            <a:r>
              <a:rPr kumimoji="1" lang="zh-CN" altLang="en-US" sz="24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与拐点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21" name="Text Box 163"/>
          <p:cNvSpPr txBox="1">
            <a:spLocks noChangeArrowheads="1"/>
          </p:cNvSpPr>
          <p:nvPr/>
        </p:nvSpPr>
        <p:spPr bwMode="auto">
          <a:xfrm>
            <a:off x="721638" y="988457"/>
            <a:ext cx="1181100" cy="519113"/>
          </a:xfrm>
          <a:prstGeom prst="rect">
            <a:avLst/>
          </a:prstGeom>
          <a:gradFill flip="none" rotWithShape="1">
            <a:gsLst>
              <a:gs pos="0">
                <a:srgbClr val="85ADBC">
                  <a:lumMod val="67000"/>
                </a:srgbClr>
              </a:gs>
              <a:gs pos="72000">
                <a:srgbClr val="85ADBC">
                  <a:lumMod val="97000"/>
                  <a:lumOff val="3000"/>
                </a:srgbClr>
              </a:gs>
              <a:gs pos="100000">
                <a:srgbClr val="E5B440">
                  <a:lumMod val="40000"/>
                  <a:lumOff val="60000"/>
                </a:srgb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kumimoji="1" lang="zh-CN" altLang="en-US" sz="2800" b="1" kern="0" dirty="0" smtClean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定理</a:t>
            </a:r>
            <a:r>
              <a:rPr kumimoji="1" lang="en-US" altLang="zh-CN" sz="2800" b="1" kern="0" dirty="0" smtClean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endParaRPr kumimoji="1" lang="zh-CN" altLang="en-US" sz="2800" kern="0" dirty="0">
              <a:solidFill>
                <a:srgbClr val="7030A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21638" y="2921056"/>
            <a:ext cx="1120775" cy="522288"/>
          </a:xfrm>
          <a:prstGeom prst="rect">
            <a:avLst/>
          </a:prstGeom>
          <a:gradFill>
            <a:gsLst>
              <a:gs pos="59000">
                <a:srgbClr val="FFFFF4">
                  <a:lumMod val="75000"/>
                </a:srgbClr>
              </a:gs>
              <a:gs pos="85000">
                <a:srgbClr val="AFB591">
                  <a:lumMod val="75000"/>
                </a:srgbClr>
              </a:gs>
            </a:gsLst>
            <a:path path="rect">
              <a:fillToRect l="50000" t="50000" r="50000" b="50000"/>
            </a:path>
          </a:gradFill>
        </p:spPr>
        <p:txBody>
          <a:bodyPr>
            <a:spAutoFit/>
          </a:bodyPr>
          <a:lstStyle/>
          <a:p>
            <a:pPr defTabSz="60953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kern="0" dirty="0">
                <a:solidFill>
                  <a:srgbClr val="FF9500"/>
                </a:solidFill>
                <a:latin typeface="Arial"/>
                <a:ea typeface="微软雅黑"/>
              </a:rPr>
              <a:t>证明：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2263448" y="2981679"/>
                <a:ext cx="12704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448" y="2981679"/>
                <a:ext cx="1270476" cy="461665"/>
              </a:xfrm>
              <a:prstGeom prst="rect">
                <a:avLst/>
              </a:prstGeom>
              <a:blipFill>
                <a:blip r:embed="rId18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3674165" y="2888131"/>
                <a:ext cx="5230791" cy="7710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4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400" b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400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zh-CN" altLang="en-US" sz="2400" b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400" b="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CN" altLang="en-US" sz="2400" b="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CN" altLang="en-US" sz="2400" b="0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165" y="2888131"/>
                <a:ext cx="5230791" cy="77104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3735591" y="3597624"/>
                <a:ext cx="5107937" cy="7710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400" b="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4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400" b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400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zh-CN" altLang="en-US" sz="2400" b="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CN" altLang="en-US" sz="2400" b="0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591" y="3597624"/>
                <a:ext cx="5107937" cy="77104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2105141" y="4307117"/>
                <a:ext cx="8104783" cy="7710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zh-CN" alt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f>
                        <m:f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141" y="4307117"/>
                <a:ext cx="8104783" cy="77104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6329348" y="5131460"/>
                <a:ext cx="3676840" cy="7224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altLang="zh-CN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altLang="zh-CN" sz="2400" b="0" i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altLang="zh-CN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altLang="zh-CN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348" y="5131460"/>
                <a:ext cx="3676840" cy="72244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37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1" grpId="0" animBg="1" autoUpdateAnimBg="0"/>
      <p:bldP spid="22" grpId="0" animBg="1"/>
      <p:bldP spid="23" grpId="0"/>
      <p:bldP spid="24" grpId="0"/>
      <p:bldP spid="25" grpId="0"/>
      <p:bldP spid="27" grpId="0"/>
      <p:bldP spid="2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0A3BEE-B4D5-41FD-B3D9-E248573D317E}" type="datetime11">
              <a:rPr lang="zh-CN" altLang="en-US" smtClean="0"/>
              <a:pPr>
                <a:defRPr/>
              </a:pPr>
              <a:t>16:22:13</a:t>
            </a:fld>
            <a:endParaRPr lang="en-US" altLang="zh-CN"/>
          </a:p>
        </p:txBody>
      </p:sp>
      <p:grpSp>
        <p:nvGrpSpPr>
          <p:cNvPr id="4" name="组合 3"/>
          <p:cNvGrpSpPr/>
          <p:nvPr/>
        </p:nvGrpSpPr>
        <p:grpSpPr>
          <a:xfrm>
            <a:off x="1429008" y="1023032"/>
            <a:ext cx="7093527" cy="606205"/>
            <a:chOff x="1727200" y="1204509"/>
            <a:chExt cx="7093527" cy="606205"/>
          </a:xfrm>
        </p:grpSpPr>
        <p:sp>
          <p:nvSpPr>
            <p:cNvPr id="5" name="内容占位符 2"/>
            <p:cNvSpPr txBox="1">
              <a:spLocks/>
            </p:cNvSpPr>
            <p:nvPr/>
          </p:nvSpPr>
          <p:spPr>
            <a:xfrm>
              <a:off x="1727200" y="1204509"/>
              <a:ext cx="7093527" cy="606205"/>
            </a:xfrm>
            <a:prstGeom prst="rect">
              <a:avLst/>
            </a:prstGeom>
          </p:spPr>
          <p:txBody>
            <a:bodyPr vert="horz" lIns="121908" tIns="60954" rIns="121908" bIns="60954" rtlCol="0">
              <a:noAutofit/>
            </a:bodyPr>
            <a:lstStyle>
              <a:lvl1pPr marL="457154" indent="-457154" algn="l" defTabSz="609539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Wingdings" pitchFamily="2" charset="2"/>
                <a:buChar char="l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90501" indent="-380962" algn="l" defTabSz="609539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523848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133386" indent="-304769" algn="l" defTabSz="609539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925" indent="-304769" algn="l" defTabSz="609539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464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003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542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081" indent="-304769" algn="l" defTabSz="609539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09539" rtl="0" eaLnBrk="1" fontAlgn="auto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　指出</a:t>
              </a: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曲线                               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的拐点及凹凸</a:t>
              </a: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区间</a:t>
              </a:r>
              <a:r>
                <a:rPr kumimoji="0" lang="en-US" altLang="zh-CN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.</a:t>
              </a:r>
              <a:endParaRPr kumimoji="0" lang="zh-CN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aphicFrame>
          <p:nvGraphicFramePr>
            <p:cNvPr id="6" name="对象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06539631"/>
                </p:ext>
              </p:extLst>
            </p:nvPr>
          </p:nvGraphicFramePr>
          <p:xfrm>
            <a:off x="3438525" y="1228499"/>
            <a:ext cx="2571750" cy="571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000" name="Equation" r:id="rId3" imgW="1028700" imgH="228600" progId="Equation.DSMT4">
                    <p:embed/>
                  </p:oleObj>
                </mc:Choice>
                <mc:Fallback>
                  <p:oleObj name="Equation" r:id="rId3" imgW="1028700" imgH="228600" progId="Equation.DSMT4">
                    <p:embed/>
                    <p:pic>
                      <p:nvPicPr>
                        <p:cNvPr id="40" name="对象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8525" y="1228499"/>
                          <a:ext cx="2571750" cy="571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组合 6"/>
          <p:cNvGrpSpPr/>
          <p:nvPr/>
        </p:nvGrpSpPr>
        <p:grpSpPr>
          <a:xfrm>
            <a:off x="1899608" y="1782698"/>
            <a:ext cx="5319832" cy="507780"/>
            <a:chOff x="1876425" y="2015894"/>
            <a:chExt cx="5319832" cy="507780"/>
          </a:xfrm>
        </p:grpSpPr>
        <p:sp>
          <p:nvSpPr>
            <p:cNvPr id="8" name="矩形 7"/>
            <p:cNvSpPr/>
            <p:nvPr/>
          </p:nvSpPr>
          <p:spPr>
            <a:xfrm>
              <a:off x="3933825" y="2016403"/>
              <a:ext cx="32624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的定义域为        ，</a:t>
              </a: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aphicFrame>
          <p:nvGraphicFramePr>
            <p:cNvPr id="9" name="对象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95393303"/>
                </p:ext>
              </p:extLst>
            </p:nvPr>
          </p:nvGraphicFramePr>
          <p:xfrm>
            <a:off x="1876425" y="2031725"/>
            <a:ext cx="205740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001" name="Equation" r:id="rId5" imgW="1028700" imgH="228600" progId="Equation.DSMT4">
                    <p:embed/>
                  </p:oleObj>
                </mc:Choice>
                <mc:Fallback>
                  <p:oleObj name="Equation" r:id="rId5" imgW="1028700" imgH="228600" progId="Equation.DSMT4">
                    <p:embed/>
                    <p:pic>
                      <p:nvPicPr>
                        <p:cNvPr id="57" name="对象 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6425" y="2031725"/>
                          <a:ext cx="2057400" cy="457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91897402"/>
                </p:ext>
              </p:extLst>
            </p:nvPr>
          </p:nvGraphicFramePr>
          <p:xfrm>
            <a:off x="5580856" y="2015894"/>
            <a:ext cx="1218672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002" name="Equation" r:id="rId6" imgW="609336" imgH="253890" progId="Equation.DSMT4">
                    <p:embed/>
                  </p:oleObj>
                </mc:Choice>
                <mc:Fallback>
                  <p:oleObj name="Equation" r:id="rId6" imgW="609336" imgH="253890" progId="Equation.DSMT4">
                    <p:embed/>
                    <p:pic>
                      <p:nvPicPr>
                        <p:cNvPr id="62" name="对象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80856" y="2015894"/>
                          <a:ext cx="1218672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组合 10"/>
          <p:cNvGrpSpPr/>
          <p:nvPr/>
        </p:nvGrpSpPr>
        <p:grpSpPr>
          <a:xfrm>
            <a:off x="1879790" y="3007274"/>
            <a:ext cx="3679061" cy="787058"/>
            <a:chOff x="962465" y="4523369"/>
            <a:chExt cx="3679061" cy="787058"/>
          </a:xfrm>
        </p:grpSpPr>
        <p:sp>
          <p:nvSpPr>
            <p:cNvPr id="12" name="矩形 11"/>
            <p:cNvSpPr/>
            <p:nvPr/>
          </p:nvSpPr>
          <p:spPr>
            <a:xfrm>
              <a:off x="962465" y="4689739"/>
              <a:ext cx="341632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令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E-BX"/>
                  <a:ea typeface="微软雅黑"/>
                </a:rPr>
                <a:t>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E-BX"/>
                  <a:ea typeface="微软雅黑"/>
                </a:rPr>
                <a:t>，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得     ，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E-BX"/>
                  <a:ea typeface="微软雅黑"/>
                </a:rPr>
                <a:t>  </a:t>
              </a: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aphicFrame>
          <p:nvGraphicFramePr>
            <p:cNvPr id="13" name="对象 12"/>
            <p:cNvGraphicFramePr>
              <a:graphicFrameLocks noChangeAspect="1"/>
            </p:cNvGraphicFramePr>
            <p:nvPr>
              <p:extLst/>
            </p:nvPr>
          </p:nvGraphicFramePr>
          <p:xfrm>
            <a:off x="1390832" y="4717459"/>
            <a:ext cx="837836" cy="406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003" name="Equation" r:id="rId8" imgW="418918" imgH="203112" progId="Equation.DSMT4">
                    <p:embed/>
                  </p:oleObj>
                </mc:Choice>
                <mc:Fallback>
                  <p:oleObj name="Equation" r:id="rId8" imgW="418918" imgH="203112" progId="Equation.DSMT4">
                    <p:embed/>
                    <p:pic>
                      <p:nvPicPr>
                        <p:cNvPr id="81" name="对象 8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0832" y="4717459"/>
                          <a:ext cx="837836" cy="40622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对象 13"/>
            <p:cNvGraphicFramePr>
              <a:graphicFrameLocks noChangeAspect="1"/>
            </p:cNvGraphicFramePr>
            <p:nvPr>
              <p:extLst/>
            </p:nvPr>
          </p:nvGraphicFramePr>
          <p:xfrm>
            <a:off x="2754150" y="4717459"/>
            <a:ext cx="787058" cy="4570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004" name="Equation" r:id="rId10" imgW="393529" imgH="228501" progId="Equation.DSMT4">
                    <p:embed/>
                  </p:oleObj>
                </mc:Choice>
                <mc:Fallback>
                  <p:oleObj name="Equation" r:id="rId10" imgW="393529" imgH="228501" progId="Equation.DSMT4">
                    <p:embed/>
                    <p:pic>
                      <p:nvPicPr>
                        <p:cNvPr id="98" name="对象 9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54150" y="4717459"/>
                          <a:ext cx="787058" cy="45700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14"/>
            <p:cNvGraphicFramePr>
              <a:graphicFrameLocks noChangeAspect="1"/>
            </p:cNvGraphicFramePr>
            <p:nvPr>
              <p:extLst/>
            </p:nvPr>
          </p:nvGraphicFramePr>
          <p:xfrm>
            <a:off x="3778300" y="4523369"/>
            <a:ext cx="863226" cy="7870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005" name="Equation" r:id="rId12" imgW="431613" imgH="393529" progId="Equation.DSMT4">
                    <p:embed/>
                  </p:oleObj>
                </mc:Choice>
                <mc:Fallback>
                  <p:oleObj name="Equation" r:id="rId12" imgW="431613" imgH="393529" progId="Equation.DSMT4">
                    <p:embed/>
                    <p:pic>
                      <p:nvPicPr>
                        <p:cNvPr id="100" name="对象 9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78300" y="4523369"/>
                          <a:ext cx="863226" cy="78705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011229"/>
              </p:ext>
            </p:extLst>
          </p:nvPr>
        </p:nvGraphicFramePr>
        <p:xfrm>
          <a:off x="1356464" y="3820822"/>
          <a:ext cx="10201356" cy="1889842"/>
        </p:xfrm>
        <a:graphic>
          <a:graphicData uri="http://schemas.openxmlformats.org/drawingml/2006/table">
            <a:tbl>
              <a:tblPr firstRow="1" bandRow="1"/>
              <a:tblGrid>
                <a:gridCol w="1700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02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0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02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02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002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706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0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b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b="0" dirty="0" smtClean="0">
                          <a:solidFill>
                            <a:schemeClr val="tx1"/>
                          </a:solidFill>
                        </a:rPr>
                        <a:t>_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b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910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b="0" dirty="0" smtClean="0">
                          <a:solidFill>
                            <a:schemeClr val="tx1"/>
                          </a:solidFill>
                        </a:rPr>
                        <a:t>凹弧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b="0" dirty="0" smtClean="0">
                          <a:solidFill>
                            <a:schemeClr val="tx1"/>
                          </a:solidFill>
                        </a:rPr>
                        <a:t>拐点（</a:t>
                      </a:r>
                      <a:r>
                        <a:rPr lang="en-US" altLang="zh-CN" b="0" dirty="0" smtClean="0">
                          <a:solidFill>
                            <a:schemeClr val="tx1"/>
                          </a:solidFill>
                        </a:rPr>
                        <a:t>1,1</a:t>
                      </a:r>
                      <a:r>
                        <a:rPr lang="zh-CN" altLang="en-US" b="0" dirty="0" smtClean="0">
                          <a:solidFill>
                            <a:schemeClr val="tx1"/>
                          </a:solidFill>
                        </a:rPr>
                        <a:t>）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b="0" dirty="0" smtClean="0">
                          <a:solidFill>
                            <a:schemeClr val="tx1"/>
                          </a:solidFill>
                        </a:rPr>
                        <a:t>凸弧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b="0" dirty="0" smtClean="0">
                          <a:solidFill>
                            <a:schemeClr val="tx1"/>
                          </a:solidFill>
                        </a:rPr>
                        <a:t>拐点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b="0" dirty="0" smtClean="0">
                          <a:solidFill>
                            <a:schemeClr val="tx1"/>
                          </a:solidFill>
                        </a:rPr>
                        <a:t>凹弧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5277519"/>
              </p:ext>
            </p:extLst>
          </p:nvPr>
        </p:nvGraphicFramePr>
        <p:xfrm>
          <a:off x="4221942" y="2441345"/>
          <a:ext cx="22352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06" name="Equation" r:id="rId14" imgW="1117440" imgH="279360" progId="Equation.DSMT4">
                  <p:embed/>
                </p:oleObj>
              </mc:Choice>
              <mc:Fallback>
                <p:oleObj name="Equation" r:id="rId14" imgW="1117440" imgH="279360" progId="Equation.DSMT4">
                  <p:embed/>
                  <p:pic>
                    <p:nvPicPr>
                      <p:cNvPr id="73" name="对象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1942" y="2441345"/>
                        <a:ext cx="2235200" cy="55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组合 18"/>
          <p:cNvGrpSpPr/>
          <p:nvPr/>
        </p:nvGrpSpPr>
        <p:grpSpPr>
          <a:xfrm>
            <a:off x="1879790" y="2421993"/>
            <a:ext cx="2360049" cy="512396"/>
            <a:chOff x="1876425" y="2584857"/>
            <a:chExt cx="2360049" cy="512396"/>
          </a:xfrm>
        </p:grpSpPr>
        <p:graphicFrame>
          <p:nvGraphicFramePr>
            <p:cNvPr id="20" name="对象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91813513"/>
                </p:ext>
              </p:extLst>
            </p:nvPr>
          </p:nvGraphicFramePr>
          <p:xfrm>
            <a:off x="1876425" y="2640251"/>
            <a:ext cx="2005730" cy="4570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007" name="Equation" r:id="rId16" imgW="1002865" imgH="228501" progId="Equation.DSMT4">
                    <p:embed/>
                  </p:oleObj>
                </mc:Choice>
                <mc:Fallback>
                  <p:oleObj name="Equation" r:id="rId16" imgW="1002865" imgH="228501" progId="Equation.DSMT4">
                    <p:embed/>
                    <p:pic>
                      <p:nvPicPr>
                        <p:cNvPr id="71" name="对象 7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6425" y="2640251"/>
                          <a:ext cx="2005730" cy="45700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矩形 20"/>
            <p:cNvSpPr/>
            <p:nvPr/>
          </p:nvSpPr>
          <p:spPr>
            <a:xfrm>
              <a:off x="3744031" y="2584857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E-BX"/>
                  <a:ea typeface="微软雅黑"/>
                </a:rPr>
                <a:t>，</a:t>
              </a: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5711585"/>
              </p:ext>
            </p:extLst>
          </p:nvPr>
        </p:nvGraphicFramePr>
        <p:xfrm>
          <a:off x="2346683" y="3947506"/>
          <a:ext cx="317088" cy="348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08" name="Equation" r:id="rId18" imgW="126835" imgH="139518" progId="Equation.DSMT4">
                  <p:embed/>
                </p:oleObj>
              </mc:Choice>
              <mc:Fallback>
                <p:oleObj name="Equation" r:id="rId18" imgW="126835" imgH="139518" progId="Equation.DSMT4">
                  <p:embed/>
                  <p:pic>
                    <p:nvPicPr>
                      <p:cNvPr id="105" name="对象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6683" y="3947506"/>
                        <a:ext cx="317088" cy="3487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2674242"/>
              </p:ext>
            </p:extLst>
          </p:nvPr>
        </p:nvGraphicFramePr>
        <p:xfrm>
          <a:off x="2087278" y="5110840"/>
          <a:ext cx="761670" cy="476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09" name="Equation" r:id="rId20" imgW="304668" imgH="190417" progId="Equation.DSMT4">
                  <p:embed/>
                </p:oleObj>
              </mc:Choice>
              <mc:Fallback>
                <p:oleObj name="Equation" r:id="rId20" imgW="304668" imgH="190417" progId="Equation.DSMT4">
                  <p:embed/>
                  <p:pic>
                    <p:nvPicPr>
                      <p:cNvPr id="106" name="对象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7278" y="5110840"/>
                        <a:ext cx="761670" cy="47604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BE0E3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0030267"/>
              </p:ext>
            </p:extLst>
          </p:nvPr>
        </p:nvGraphicFramePr>
        <p:xfrm>
          <a:off x="2086916" y="4498758"/>
          <a:ext cx="836612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10" name="Equation" r:id="rId22" imgW="419040" imgH="253800" progId="Equation.DSMT4">
                  <p:embed/>
                </p:oleObj>
              </mc:Choice>
              <mc:Fallback>
                <p:oleObj name="Equation" r:id="rId22" imgW="419040" imgH="253800" progId="Equation.DSMT4">
                  <p:embed/>
                  <p:pic>
                    <p:nvPicPr>
                      <p:cNvPr id="107" name="对象 1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6916" y="4498758"/>
                        <a:ext cx="836612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1315988"/>
              </p:ext>
            </p:extLst>
          </p:nvPr>
        </p:nvGraphicFramePr>
        <p:xfrm>
          <a:off x="3568546" y="3863169"/>
          <a:ext cx="964782" cy="507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11" name="Equation" r:id="rId24" imgW="482391" imgH="253890" progId="Equation.DSMT4">
                  <p:embed/>
                </p:oleObj>
              </mc:Choice>
              <mc:Fallback>
                <p:oleObj name="Equation" r:id="rId24" imgW="482391" imgH="253890" progId="Equation.DSMT4">
                  <p:embed/>
                  <p:pic>
                    <p:nvPicPr>
                      <p:cNvPr id="109" name="对象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8546" y="3863169"/>
                        <a:ext cx="964782" cy="5077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4174665"/>
              </p:ext>
            </p:extLst>
          </p:nvPr>
        </p:nvGraphicFramePr>
        <p:xfrm>
          <a:off x="7059882" y="3793349"/>
          <a:ext cx="628377" cy="647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12" name="Equation" r:id="rId26" imgW="418918" imgH="431613" progId="Equation.DSMT4">
                  <p:embed/>
                </p:oleObj>
              </mc:Choice>
              <mc:Fallback>
                <p:oleObj name="Equation" r:id="rId26" imgW="418918" imgH="431613" progId="Equation.DSMT4">
                  <p:embed/>
                  <p:pic>
                    <p:nvPicPr>
                      <p:cNvPr id="111" name="对象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9882" y="3793349"/>
                        <a:ext cx="628377" cy="6474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151355"/>
              </p:ext>
            </p:extLst>
          </p:nvPr>
        </p:nvGraphicFramePr>
        <p:xfrm>
          <a:off x="8846014" y="3828280"/>
          <a:ext cx="228501" cy="590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13" name="Equation" r:id="rId28" imgW="152334" imgH="393529" progId="Equation.DSMT4">
                  <p:embed/>
                </p:oleObj>
              </mc:Choice>
              <mc:Fallback>
                <p:oleObj name="Equation" r:id="rId28" imgW="152334" imgH="393529" progId="Equation.DSMT4">
                  <p:embed/>
                  <p:pic>
                    <p:nvPicPr>
                      <p:cNvPr id="113" name="对象 1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46014" y="3828280"/>
                        <a:ext cx="228501" cy="59029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2271964"/>
              </p:ext>
            </p:extLst>
          </p:nvPr>
        </p:nvGraphicFramePr>
        <p:xfrm>
          <a:off x="10370014" y="3809230"/>
          <a:ext cx="837837" cy="647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14" name="Equation" r:id="rId30" imgW="558558" imgH="431613" progId="Equation.DSMT4">
                  <p:embed/>
                </p:oleObj>
              </mc:Choice>
              <mc:Fallback>
                <p:oleObj name="Equation" r:id="rId30" imgW="558558" imgH="431613" progId="Equation.DSMT4">
                  <p:embed/>
                  <p:pic>
                    <p:nvPicPr>
                      <p:cNvPr id="115" name="对象 1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70014" y="3809230"/>
                        <a:ext cx="837837" cy="6474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6352242"/>
              </p:ext>
            </p:extLst>
          </p:nvPr>
        </p:nvGraphicFramePr>
        <p:xfrm>
          <a:off x="7278861" y="5019848"/>
          <a:ext cx="818795" cy="647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15" name="Equation" r:id="rId32" imgW="545863" imgH="431613" progId="Equation.DSMT4">
                  <p:embed/>
                </p:oleObj>
              </mc:Choice>
              <mc:Fallback>
                <p:oleObj name="Equation" r:id="rId32" imgW="545863" imgH="431613" progId="Equation.DSMT4">
                  <p:embed/>
                  <p:pic>
                    <p:nvPicPr>
                      <p:cNvPr id="117" name="对象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8861" y="5019848"/>
                        <a:ext cx="818795" cy="6474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0385790"/>
              </p:ext>
            </p:extLst>
          </p:nvPr>
        </p:nvGraphicFramePr>
        <p:xfrm>
          <a:off x="6402652" y="2464672"/>
          <a:ext cx="17526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16" name="Equation" r:id="rId34" imgW="876240" imgH="253800" progId="Equation.DSMT4">
                  <p:embed/>
                </p:oleObj>
              </mc:Choice>
              <mc:Fallback>
                <p:oleObj name="Equation" r:id="rId34" imgW="876240" imgH="253800" progId="Equation.DSMT4">
                  <p:embed/>
                  <p:pic>
                    <p:nvPicPr>
                      <p:cNvPr id="96" name="对象 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2652" y="2464672"/>
                        <a:ext cx="1752600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2190875"/>
              </p:ext>
            </p:extLst>
          </p:nvPr>
        </p:nvGraphicFramePr>
        <p:xfrm>
          <a:off x="8129272" y="2280034"/>
          <a:ext cx="17526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17" name="Equation" r:id="rId36" imgW="876240" imgH="431640" progId="Equation.DSMT4">
                  <p:embed/>
                </p:oleObj>
              </mc:Choice>
              <mc:Fallback>
                <p:oleObj name="Equation" r:id="rId36" imgW="876240" imgH="431640" progId="Equation.DSMT4">
                  <p:embed/>
                  <p:pic>
                    <p:nvPicPr>
                      <p:cNvPr id="97" name="对象 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9272" y="2280034"/>
                        <a:ext cx="1752600" cy="863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2"/>
          <p:cNvSpPr txBox="1">
            <a:spLocks noChangeArrowheads="1"/>
          </p:cNvSpPr>
          <p:nvPr/>
        </p:nvSpPr>
        <p:spPr bwMode="auto">
          <a:xfrm>
            <a:off x="889348" y="520701"/>
            <a:ext cx="3652172" cy="46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9pPr>
          </a:lstStyle>
          <a:p>
            <a:pPr lvl="0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 sz="24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</a:t>
            </a:r>
            <a:r>
              <a:rPr kumimoji="1" lang="zh-CN" altLang="en-US" sz="24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、曲线的</a:t>
            </a:r>
            <a:r>
              <a:rPr kumimoji="1" lang="en-US" altLang="zh-CN" sz="2400" b="1" dirty="0" err="1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凹凸性</a:t>
            </a:r>
            <a:r>
              <a:rPr kumimoji="1" lang="zh-CN" altLang="en-US" sz="24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与拐点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33" name="矩形 32"/>
          <p:cNvSpPr>
            <a:spLocks noChangeArrowheads="1"/>
          </p:cNvSpPr>
          <p:nvPr/>
        </p:nvSpPr>
        <p:spPr bwMode="auto">
          <a:xfrm>
            <a:off x="518859" y="0"/>
            <a:ext cx="44087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spcBef>
                <a:spcPct val="50000"/>
              </a:spcBef>
              <a:defRPr/>
            </a:pPr>
            <a:r>
              <a:rPr kumimoji="1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</a:rPr>
              <a:t>第四</a:t>
            </a:r>
            <a:r>
              <a:rPr kumimoji="1" lang="zh-CN" altLang="en-US" b="1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节 函数</a:t>
            </a:r>
            <a:r>
              <a:rPr kumimoji="1" lang="zh-CN" altLang="en-US" b="1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的</a:t>
            </a:r>
            <a:r>
              <a:rPr kumimoji="1" lang="zh-CN" altLang="en-US" b="1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单调性与</a:t>
            </a:r>
            <a:r>
              <a:rPr kumimoji="1" lang="zh-CN" altLang="en-US" b="1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曲线的凹凸性 </a:t>
            </a:r>
          </a:p>
        </p:txBody>
      </p:sp>
      <p:sp>
        <p:nvSpPr>
          <p:cNvPr id="34" name="矩形 33"/>
          <p:cNvSpPr/>
          <p:nvPr/>
        </p:nvSpPr>
        <p:spPr bwMode="auto">
          <a:xfrm>
            <a:off x="822325" y="1095947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r>
              <a:rPr kumimoji="1" lang="zh-CN" altLang="en-US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endParaRPr kumimoji="1" lang="zh-CN" altLang="en-US" sz="2400" kern="0" dirty="0">
              <a:solidFill>
                <a:prstClr val="black">
                  <a:lumMod val="95000"/>
                  <a:lumOff val="5000"/>
                </a:prstClr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5" name="矩形 10"/>
          <p:cNvSpPr>
            <a:spLocks noChangeArrowheads="1"/>
          </p:cNvSpPr>
          <p:nvPr/>
        </p:nvSpPr>
        <p:spPr bwMode="auto">
          <a:xfrm>
            <a:off x="820737" y="1803002"/>
            <a:ext cx="884238" cy="461963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kern="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lang="zh-CN" altLang="en-US" sz="2400" b="0" kern="0" dirty="0" smtClean="0">
              <a:solidFill>
                <a:srgbClr val="00B050"/>
              </a:solidFill>
              <a:ea typeface="楷体_GB2312" pitchFamily="49" charset="-122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9108499" y="312053"/>
            <a:ext cx="2809512" cy="2150079"/>
            <a:chOff x="8398339" y="271914"/>
            <a:chExt cx="3643313" cy="2865436"/>
          </a:xfrm>
        </p:grpSpPr>
        <p:sp>
          <p:nvSpPr>
            <p:cNvPr id="36" name="Freeform 24"/>
            <p:cNvSpPr>
              <a:spLocks/>
            </p:cNvSpPr>
            <p:nvPr/>
          </p:nvSpPr>
          <p:spPr bwMode="auto">
            <a:xfrm>
              <a:off x="8846014" y="560838"/>
              <a:ext cx="2825750" cy="2098675"/>
            </a:xfrm>
            <a:custGeom>
              <a:avLst/>
              <a:gdLst>
                <a:gd name="T0" fmla="*/ 0 w 538"/>
                <a:gd name="T1" fmla="*/ 0 h 399"/>
                <a:gd name="T2" fmla="*/ 27 w 538"/>
                <a:gd name="T3" fmla="*/ 108 h 399"/>
                <a:gd name="T4" fmla="*/ 101 w 538"/>
                <a:gd name="T5" fmla="*/ 235 h 399"/>
                <a:gd name="T6" fmla="*/ 195 w 538"/>
                <a:gd name="T7" fmla="*/ 245 h 399"/>
                <a:gd name="T8" fmla="*/ 299 w 538"/>
                <a:gd name="T9" fmla="*/ 304 h 399"/>
                <a:gd name="T10" fmla="*/ 416 w 538"/>
                <a:gd name="T11" fmla="*/ 396 h 399"/>
                <a:gd name="T12" fmla="*/ 485 w 538"/>
                <a:gd name="T13" fmla="*/ 295 h 399"/>
                <a:gd name="T14" fmla="*/ 538 w 538"/>
                <a:gd name="T15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8" h="399">
                  <a:moveTo>
                    <a:pt x="0" y="0"/>
                  </a:moveTo>
                  <a:cubicBezTo>
                    <a:pt x="0" y="0"/>
                    <a:pt x="9" y="59"/>
                    <a:pt x="27" y="108"/>
                  </a:cubicBezTo>
                  <a:cubicBezTo>
                    <a:pt x="44" y="158"/>
                    <a:pt x="62" y="216"/>
                    <a:pt x="101" y="235"/>
                  </a:cubicBezTo>
                  <a:cubicBezTo>
                    <a:pt x="141" y="254"/>
                    <a:pt x="174" y="244"/>
                    <a:pt x="195" y="245"/>
                  </a:cubicBezTo>
                  <a:cubicBezTo>
                    <a:pt x="215" y="247"/>
                    <a:pt x="262" y="266"/>
                    <a:pt x="299" y="304"/>
                  </a:cubicBezTo>
                  <a:cubicBezTo>
                    <a:pt x="335" y="342"/>
                    <a:pt x="384" y="399"/>
                    <a:pt x="416" y="396"/>
                  </a:cubicBezTo>
                  <a:cubicBezTo>
                    <a:pt x="447" y="392"/>
                    <a:pt x="463" y="356"/>
                    <a:pt x="485" y="295"/>
                  </a:cubicBezTo>
                  <a:cubicBezTo>
                    <a:pt x="510" y="222"/>
                    <a:pt x="538" y="0"/>
                    <a:pt x="538" y="0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8398339" y="2510288"/>
              <a:ext cx="3643313" cy="406399"/>
              <a:chOff x="2236788" y="5638800"/>
              <a:chExt cx="3643313" cy="406399"/>
            </a:xfrm>
          </p:grpSpPr>
          <p:sp>
            <p:nvSpPr>
              <p:cNvPr id="38" name="Line 15"/>
              <p:cNvSpPr>
                <a:spLocks noChangeShapeType="1"/>
              </p:cNvSpPr>
              <p:nvPr/>
            </p:nvSpPr>
            <p:spPr bwMode="auto">
              <a:xfrm>
                <a:off x="2236788" y="5772150"/>
                <a:ext cx="3400425" cy="0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39" name="Freeform 16"/>
              <p:cNvSpPr>
                <a:spLocks/>
              </p:cNvSpPr>
              <p:nvPr/>
            </p:nvSpPr>
            <p:spPr bwMode="auto">
              <a:xfrm>
                <a:off x="5621338" y="5745163"/>
                <a:ext cx="77788" cy="47625"/>
              </a:xfrm>
              <a:custGeom>
                <a:avLst/>
                <a:gdLst>
                  <a:gd name="T0" fmla="*/ 0 w 49"/>
                  <a:gd name="T1" fmla="*/ 30 h 30"/>
                  <a:gd name="T2" fmla="*/ 49 w 49"/>
                  <a:gd name="T3" fmla="*/ 14 h 30"/>
                  <a:gd name="T4" fmla="*/ 0 w 49"/>
                  <a:gd name="T5" fmla="*/ 0 h 30"/>
                  <a:gd name="T6" fmla="*/ 0 w 49"/>
                  <a:gd name="T7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9" h="30">
                    <a:moveTo>
                      <a:pt x="0" y="30"/>
                    </a:moveTo>
                    <a:lnTo>
                      <a:pt x="49" y="14"/>
                    </a:lnTo>
                    <a:lnTo>
                      <a:pt x="0" y="0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0" name="Rectangle 20"/>
              <p:cNvSpPr>
                <a:spLocks noChangeArrowheads="1"/>
              </p:cNvSpPr>
              <p:nvPr/>
            </p:nvSpPr>
            <p:spPr bwMode="auto">
              <a:xfrm>
                <a:off x="4810125" y="5765800"/>
                <a:ext cx="168275" cy="263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150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1</a:t>
                </a:r>
                <a:endParaRPr lang="zh-CN" altLang="zh-CN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41" name="Rectangle 21"/>
              <p:cNvSpPr>
                <a:spLocks noChangeArrowheads="1"/>
              </p:cNvSpPr>
              <p:nvPr/>
            </p:nvSpPr>
            <p:spPr bwMode="auto">
              <a:xfrm>
                <a:off x="4319588" y="5765800"/>
                <a:ext cx="240450" cy="230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zh-CN" sz="15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0.5</a:t>
                </a:r>
                <a:endParaRPr lang="zh-CN" altLang="zh-CN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42" name="Rectangle 23"/>
              <p:cNvSpPr>
                <a:spLocks noChangeArrowheads="1"/>
              </p:cNvSpPr>
              <p:nvPr/>
            </p:nvSpPr>
            <p:spPr bwMode="auto">
              <a:xfrm>
                <a:off x="5722938" y="5638800"/>
                <a:ext cx="157163" cy="263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1500" i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x</a:t>
                </a:r>
                <a:endParaRPr lang="zh-CN" altLang="zh-CN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43" name="Rectangle 26"/>
              <p:cNvSpPr>
                <a:spLocks noChangeArrowheads="1"/>
              </p:cNvSpPr>
              <p:nvPr/>
            </p:nvSpPr>
            <p:spPr bwMode="auto">
              <a:xfrm>
                <a:off x="3567113" y="5765800"/>
                <a:ext cx="209550" cy="2619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1500" i="1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O</a:t>
                </a:r>
                <a:endParaRPr lang="zh-CN" altLang="zh-CN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44" name="Rectangle 21"/>
              <p:cNvSpPr>
                <a:spLocks noChangeArrowheads="1"/>
              </p:cNvSpPr>
              <p:nvPr/>
            </p:nvSpPr>
            <p:spPr bwMode="auto">
              <a:xfrm>
                <a:off x="2919414" y="5814367"/>
                <a:ext cx="304571" cy="230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zh-CN" sz="15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-0.5</a:t>
                </a:r>
                <a:endParaRPr lang="zh-CN" altLang="zh-CN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45" name="Rectangle 21"/>
              <p:cNvSpPr>
                <a:spLocks noChangeArrowheads="1"/>
              </p:cNvSpPr>
              <p:nvPr/>
            </p:nvSpPr>
            <p:spPr bwMode="auto">
              <a:xfrm>
                <a:off x="2373739" y="5775324"/>
                <a:ext cx="160300" cy="230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zh-CN" sz="15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-1</a:t>
                </a:r>
                <a:endParaRPr lang="zh-CN" altLang="zh-CN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46" name="Rectangle 21"/>
              <p:cNvSpPr>
                <a:spLocks noChangeArrowheads="1"/>
              </p:cNvSpPr>
              <p:nvPr/>
            </p:nvSpPr>
            <p:spPr bwMode="auto">
              <a:xfrm>
                <a:off x="5310927" y="5775324"/>
                <a:ext cx="240450" cy="230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zh-CN" sz="15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1.5</a:t>
                </a:r>
                <a:endParaRPr lang="zh-CN" altLang="zh-CN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9399315" y="271914"/>
              <a:ext cx="382795" cy="2865436"/>
              <a:chOff x="3237764" y="3400426"/>
              <a:chExt cx="382795" cy="2865436"/>
            </a:xfrm>
          </p:grpSpPr>
          <p:sp>
            <p:nvSpPr>
              <p:cNvPr id="48" name="Rectangle 14"/>
              <p:cNvSpPr>
                <a:spLocks noChangeArrowheads="1"/>
              </p:cNvSpPr>
              <p:nvPr/>
            </p:nvSpPr>
            <p:spPr bwMode="auto">
              <a:xfrm>
                <a:off x="3424238" y="4773613"/>
                <a:ext cx="168275" cy="263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zh-CN" sz="15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</a:rPr>
                  <a:t>1</a:t>
                </a:r>
                <a:endParaRPr kumimoji="0" lang="zh-CN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/>
                </a:endParaRPr>
              </a:p>
            </p:txBody>
          </p:sp>
          <p:sp>
            <p:nvSpPr>
              <p:cNvPr id="49" name="Line 17"/>
              <p:cNvSpPr>
                <a:spLocks noChangeShapeType="1"/>
              </p:cNvSpPr>
              <p:nvPr/>
            </p:nvSpPr>
            <p:spPr bwMode="auto">
              <a:xfrm flipV="1">
                <a:off x="3535363" y="3536950"/>
                <a:ext cx="0" cy="2728912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50" name="Freeform 18"/>
              <p:cNvSpPr>
                <a:spLocks/>
              </p:cNvSpPr>
              <p:nvPr/>
            </p:nvSpPr>
            <p:spPr bwMode="auto">
              <a:xfrm>
                <a:off x="3508375" y="3473450"/>
                <a:ext cx="47625" cy="79375"/>
              </a:xfrm>
              <a:custGeom>
                <a:avLst/>
                <a:gdLst>
                  <a:gd name="T0" fmla="*/ 30 w 30"/>
                  <a:gd name="T1" fmla="*/ 50 h 50"/>
                  <a:gd name="T2" fmla="*/ 17 w 30"/>
                  <a:gd name="T3" fmla="*/ 0 h 50"/>
                  <a:gd name="T4" fmla="*/ 0 w 30"/>
                  <a:gd name="T5" fmla="*/ 50 h 50"/>
                  <a:gd name="T6" fmla="*/ 30 w 30"/>
                  <a:gd name="T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50">
                    <a:moveTo>
                      <a:pt x="30" y="50"/>
                    </a:moveTo>
                    <a:lnTo>
                      <a:pt x="17" y="0"/>
                    </a:lnTo>
                    <a:lnTo>
                      <a:pt x="0" y="50"/>
                    </a:lnTo>
                    <a:lnTo>
                      <a:pt x="30" y="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51" name="Line 19"/>
              <p:cNvSpPr>
                <a:spLocks noChangeShapeType="1"/>
              </p:cNvSpPr>
              <p:nvPr/>
            </p:nvSpPr>
            <p:spPr bwMode="auto">
              <a:xfrm>
                <a:off x="3535363" y="4978400"/>
                <a:ext cx="31750" cy="0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52" name="Rectangle 25"/>
              <p:cNvSpPr>
                <a:spLocks noChangeArrowheads="1"/>
              </p:cNvSpPr>
              <p:nvPr/>
            </p:nvSpPr>
            <p:spPr bwMode="auto">
              <a:xfrm>
                <a:off x="3370263" y="3400426"/>
                <a:ext cx="158750" cy="2619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zh-CN" sz="1500" b="0" i="1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</a:rPr>
                  <a:t>y</a:t>
                </a:r>
                <a:endParaRPr kumimoji="0" lang="zh-CN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/>
                </a:endParaRPr>
              </a:p>
            </p:txBody>
          </p:sp>
          <p:cxnSp>
            <p:nvCxnSpPr>
              <p:cNvPr id="53" name="直接连接符 52"/>
              <p:cNvCxnSpPr/>
              <p:nvPr/>
            </p:nvCxnSpPr>
            <p:spPr>
              <a:xfrm rot="16200000" flipV="1">
                <a:off x="3575838" y="5335303"/>
                <a:ext cx="0" cy="80951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</a:ln>
              <a:effectLst/>
            </p:spPr>
          </p:cxnSp>
          <p:cxnSp>
            <p:nvCxnSpPr>
              <p:cNvPr id="54" name="直接连接符 53"/>
              <p:cNvCxnSpPr/>
              <p:nvPr/>
            </p:nvCxnSpPr>
            <p:spPr>
              <a:xfrm rot="16200000" flipV="1">
                <a:off x="3567112" y="4554717"/>
                <a:ext cx="0" cy="80951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</a:ln>
              <a:effectLst/>
            </p:spPr>
          </p:cxnSp>
          <p:cxnSp>
            <p:nvCxnSpPr>
              <p:cNvPr id="55" name="直接连接符 54"/>
              <p:cNvCxnSpPr/>
              <p:nvPr/>
            </p:nvCxnSpPr>
            <p:spPr>
              <a:xfrm rot="16200000" flipV="1">
                <a:off x="3580084" y="4164425"/>
                <a:ext cx="0" cy="80951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</a:ln>
              <a:effectLst/>
            </p:spPr>
          </p:cxnSp>
          <p:cxnSp>
            <p:nvCxnSpPr>
              <p:cNvPr id="56" name="直接连接符 55"/>
              <p:cNvCxnSpPr/>
              <p:nvPr/>
            </p:nvCxnSpPr>
            <p:spPr>
              <a:xfrm rot="16200000" flipV="1">
                <a:off x="3567111" y="3777849"/>
                <a:ext cx="0" cy="80951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</a:ln>
              <a:effectLst/>
            </p:spPr>
          </p:cxnSp>
          <p:sp>
            <p:nvSpPr>
              <p:cNvPr id="57" name="Rectangle 21"/>
              <p:cNvSpPr>
                <a:spLocks noChangeArrowheads="1"/>
              </p:cNvSpPr>
              <p:nvPr/>
            </p:nvSpPr>
            <p:spPr bwMode="auto">
              <a:xfrm>
                <a:off x="3259448" y="5246121"/>
                <a:ext cx="240450" cy="230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5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</a:rPr>
                  <a:t>0.5</a:t>
                </a:r>
                <a:endParaRPr kumimoji="0" lang="zh-CN" altLang="zh-CN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/>
                </a:endParaRPr>
              </a:p>
            </p:txBody>
          </p:sp>
          <p:sp>
            <p:nvSpPr>
              <p:cNvPr id="58" name="Rectangle 21"/>
              <p:cNvSpPr>
                <a:spLocks noChangeArrowheads="1"/>
              </p:cNvSpPr>
              <p:nvPr/>
            </p:nvSpPr>
            <p:spPr bwMode="auto">
              <a:xfrm>
                <a:off x="3245022" y="4449214"/>
                <a:ext cx="240450" cy="230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5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</a:rPr>
                  <a:t>1.5</a:t>
                </a:r>
                <a:endParaRPr kumimoji="0" lang="zh-CN" altLang="zh-CN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/>
                </a:endParaRPr>
              </a:p>
            </p:txBody>
          </p:sp>
          <p:sp>
            <p:nvSpPr>
              <p:cNvPr id="59" name="Rectangle 21"/>
              <p:cNvSpPr>
                <a:spLocks noChangeArrowheads="1"/>
              </p:cNvSpPr>
              <p:nvPr/>
            </p:nvSpPr>
            <p:spPr bwMode="auto">
              <a:xfrm>
                <a:off x="3348790" y="4089473"/>
                <a:ext cx="115416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2</a:t>
                </a:r>
                <a:endParaRPr kumimoji="0" lang="zh-CN" altLang="zh-CN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Rectangle 21"/>
              <p:cNvSpPr>
                <a:spLocks noChangeArrowheads="1"/>
              </p:cNvSpPr>
              <p:nvPr/>
            </p:nvSpPr>
            <p:spPr bwMode="auto">
              <a:xfrm>
                <a:off x="3237764" y="3701443"/>
                <a:ext cx="240450" cy="230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5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</a:rPr>
                  <a:t>2.5</a:t>
                </a:r>
                <a:endParaRPr kumimoji="0" lang="zh-CN" altLang="zh-CN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835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/>
          <p:cNvSpPr>
            <a:spLocks noChangeArrowheads="1"/>
          </p:cNvSpPr>
          <p:nvPr/>
        </p:nvSpPr>
        <p:spPr bwMode="auto">
          <a:xfrm>
            <a:off x="1704975" y="1098550"/>
            <a:ext cx="215646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800" dirty="0" smtClean="0">
                <a:ea typeface="黑体" panose="02010609060101010101" pitchFamily="49" charset="-122"/>
              </a:rPr>
              <a:t>证明</a:t>
            </a:r>
            <a:r>
              <a:rPr lang="zh-CN" altLang="en-US" sz="2800" dirty="0">
                <a:ea typeface="黑体" panose="02010609060101010101" pitchFamily="49" charset="-122"/>
              </a:rPr>
              <a:t>不等式</a:t>
            </a:r>
          </a:p>
        </p:txBody>
      </p:sp>
      <p:graphicFrame>
        <p:nvGraphicFramePr>
          <p:cNvPr id="3164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3181549"/>
              </p:ext>
            </p:extLst>
          </p:nvPr>
        </p:nvGraphicFramePr>
        <p:xfrm>
          <a:off x="3858895" y="996236"/>
          <a:ext cx="6738938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64" name="Equation" r:id="rId3" imgW="2984500" imgH="393700" progId="Equation.DSMT4">
                  <p:embed/>
                </p:oleObj>
              </mc:Choice>
              <mc:Fallback>
                <p:oleObj name="Equation" r:id="rId3" imgW="2984500" imgH="3937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8895" y="996236"/>
                        <a:ext cx="6738938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6420" name="Rectangle 4"/>
          <p:cNvSpPr>
            <a:spLocks noChangeArrowheads="1"/>
          </p:cNvSpPr>
          <p:nvPr/>
        </p:nvSpPr>
        <p:spPr bwMode="auto">
          <a:xfrm>
            <a:off x="1844040" y="1887776"/>
            <a:ext cx="59944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 smtClean="0">
                <a:ea typeface="黑体" panose="02010609060101010101" pitchFamily="49" charset="-122"/>
              </a:rPr>
              <a:t>设</a:t>
            </a:r>
            <a:endParaRPr lang="zh-CN" altLang="en-US" sz="2800" dirty="0">
              <a:ea typeface="黑体" panose="02010609060101010101" pitchFamily="49" charset="-122"/>
            </a:endParaRPr>
          </a:p>
        </p:txBody>
      </p:sp>
      <p:graphicFrame>
        <p:nvGraphicFramePr>
          <p:cNvPr id="31642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0562214"/>
              </p:ext>
            </p:extLst>
          </p:nvPr>
        </p:nvGraphicFramePr>
        <p:xfrm>
          <a:off x="2516346" y="1909763"/>
          <a:ext cx="1262062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65" name="Equation" r:id="rId5" imgW="558800" imgH="228600" progId="Equation.DSMT4">
                  <p:embed/>
                </p:oleObj>
              </mc:Choice>
              <mc:Fallback>
                <p:oleObj name="Equation" r:id="rId5" imgW="558800" imgH="228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6346" y="1909763"/>
                        <a:ext cx="1262062" cy="515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6422" name="Rectangle 6"/>
          <p:cNvSpPr>
            <a:spLocks noChangeArrowheads="1"/>
          </p:cNvSpPr>
          <p:nvPr/>
        </p:nvSpPr>
        <p:spPr bwMode="auto">
          <a:xfrm>
            <a:off x="3920649" y="1910081"/>
            <a:ext cx="711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ea typeface="黑体" panose="02010609060101010101" pitchFamily="49" charset="-122"/>
              </a:rPr>
              <a:t>则</a:t>
            </a:r>
          </a:p>
        </p:txBody>
      </p:sp>
      <p:graphicFrame>
        <p:nvGraphicFramePr>
          <p:cNvPr id="31642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2823147"/>
              </p:ext>
            </p:extLst>
          </p:nvPr>
        </p:nvGraphicFramePr>
        <p:xfrm>
          <a:off x="4496118" y="1921908"/>
          <a:ext cx="2638425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66" name="Equation" r:id="rId7" imgW="1168400" imgH="228600" progId="Equation.DSMT4">
                  <p:embed/>
                </p:oleObj>
              </mc:Choice>
              <mc:Fallback>
                <p:oleObj name="Equation" r:id="rId7" imgW="1168400" imgH="2286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6118" y="1921908"/>
                        <a:ext cx="2638425" cy="515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6424" name="Rectangle 8"/>
          <p:cNvSpPr>
            <a:spLocks noChangeArrowheads="1"/>
          </p:cNvSpPr>
          <p:nvPr/>
        </p:nvSpPr>
        <p:spPr bwMode="auto">
          <a:xfrm>
            <a:off x="1907699" y="2583181"/>
            <a:ext cx="47371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>
                <a:ea typeface="黑体" panose="02010609060101010101" pitchFamily="49" charset="-122"/>
              </a:rPr>
              <a:t>当</a:t>
            </a:r>
            <a:r>
              <a:rPr lang="en-US" altLang="zh-CN" sz="2800">
                <a:ea typeface="黑体" panose="02010609060101010101" pitchFamily="49" charset="-122"/>
              </a:rPr>
              <a:t>n&gt;1</a:t>
            </a:r>
            <a:r>
              <a:rPr lang="zh-CN" altLang="en-US" sz="2800">
                <a:ea typeface="黑体" panose="02010609060101010101" pitchFamily="49" charset="-122"/>
              </a:rPr>
              <a:t>时</a:t>
            </a:r>
            <a:r>
              <a:rPr lang="en-US" altLang="zh-CN" sz="2800">
                <a:ea typeface="黑体" panose="02010609060101010101" pitchFamily="49" charset="-122"/>
              </a:rPr>
              <a:t>;</a:t>
            </a:r>
            <a:r>
              <a:rPr lang="zh-CN" altLang="en-US" sz="2800">
                <a:ea typeface="黑体" panose="02010609060101010101" pitchFamily="49" charset="-122"/>
              </a:rPr>
              <a:t>在</a:t>
            </a:r>
            <a:r>
              <a:rPr lang="en-US" altLang="zh-CN" sz="2800">
                <a:ea typeface="黑体" panose="02010609060101010101" pitchFamily="49" charset="-122"/>
              </a:rPr>
              <a:t>(0,+</a:t>
            </a:r>
            <a:r>
              <a:rPr lang="en-US" altLang="zh-CN" sz="2800">
                <a:ea typeface="黑体" panose="02010609060101010101" pitchFamily="49" charset="-122"/>
                <a:cs typeface="Times New Roman" panose="02020603050405020304" pitchFamily="18" charset="0"/>
              </a:rPr>
              <a:t>∞)</a:t>
            </a:r>
          </a:p>
        </p:txBody>
      </p:sp>
      <p:graphicFrame>
        <p:nvGraphicFramePr>
          <p:cNvPr id="31642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3504717"/>
              </p:ext>
            </p:extLst>
          </p:nvPr>
        </p:nvGraphicFramePr>
        <p:xfrm>
          <a:off x="4941412" y="2626044"/>
          <a:ext cx="1319212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67" name="Equation" r:id="rId9" imgW="583947" imgH="203112" progId="Equation.DSMT4">
                  <p:embed/>
                </p:oleObj>
              </mc:Choice>
              <mc:Fallback>
                <p:oleObj name="Equation" r:id="rId9" imgW="583947" imgH="203112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1412" y="2626044"/>
                        <a:ext cx="1319212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6426" name="Rectangle 10"/>
          <p:cNvSpPr>
            <a:spLocks noChangeArrowheads="1"/>
          </p:cNvSpPr>
          <p:nvPr/>
        </p:nvSpPr>
        <p:spPr bwMode="auto">
          <a:xfrm>
            <a:off x="1937544" y="3172223"/>
            <a:ext cx="85598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ea typeface="黑体" panose="02010609060101010101" pitchFamily="49" charset="-122"/>
              </a:rPr>
              <a:t>     </a:t>
            </a:r>
            <a:r>
              <a:rPr lang="zh-CN" altLang="en-US" sz="2800" dirty="0">
                <a:ea typeface="黑体" panose="02010609060101010101" pitchFamily="49" charset="-122"/>
              </a:rPr>
              <a:t>所以在</a:t>
            </a:r>
            <a:r>
              <a:rPr lang="en-US" altLang="zh-CN" sz="2800" dirty="0">
                <a:ea typeface="黑体" panose="02010609060101010101" pitchFamily="49" charset="-122"/>
              </a:rPr>
              <a:t>(0,+</a:t>
            </a:r>
            <a:r>
              <a:rPr lang="en-US" altLang="zh-CN" sz="2800" dirty="0">
                <a:ea typeface="黑体" panose="02010609060101010101" pitchFamily="49" charset="-122"/>
                <a:cs typeface="Times New Roman" panose="02020603050405020304" pitchFamily="18" charset="0"/>
              </a:rPr>
              <a:t>∞)</a:t>
            </a:r>
            <a:r>
              <a:rPr lang="zh-CN" altLang="en-US" sz="2800" dirty="0">
                <a:ea typeface="黑体" panose="02010609060101010101" pitchFamily="49" charset="-122"/>
                <a:cs typeface="Times New Roman" panose="02020603050405020304" pitchFamily="18" charset="0"/>
              </a:rPr>
              <a:t>内</a:t>
            </a:r>
            <a:r>
              <a:rPr lang="en-US" altLang="zh-CN" sz="2800" dirty="0">
                <a:ea typeface="黑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800" i="1" dirty="0">
                <a:ea typeface="黑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sz="2800" dirty="0"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ea typeface="黑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800" dirty="0"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800" dirty="0">
                <a:ea typeface="黑体" panose="02010609060101010101" pitchFamily="49" charset="-122"/>
                <a:cs typeface="Times New Roman" panose="02020603050405020304" pitchFamily="18" charset="0"/>
              </a:rPr>
              <a:t>是凹函数</a:t>
            </a:r>
            <a:r>
              <a:rPr lang="en-US" altLang="zh-CN" sz="2800" dirty="0"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sz="2800" dirty="0">
                <a:ea typeface="黑体" panose="02010609060101010101" pitchFamily="49" charset="-122"/>
                <a:cs typeface="Times New Roman" panose="02020603050405020304" pitchFamily="18" charset="0"/>
              </a:rPr>
              <a:t>所以对于任意的</a:t>
            </a:r>
            <a:r>
              <a:rPr lang="en-US" altLang="zh-CN" sz="2800" i="1" dirty="0" err="1"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800" dirty="0" err="1"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en-US" altLang="zh-CN" sz="2800" i="1" dirty="0" err="1">
                <a:ea typeface="黑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800" i="1" dirty="0">
                <a:ea typeface="黑体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en-US" altLang="zh-CN" sz="2800" i="1" dirty="0"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en-US" sz="2800" dirty="0">
                <a:ea typeface="黑体" panose="02010609060101010101" pitchFamily="49" charset="-122"/>
                <a:cs typeface="Times New Roman" panose="02020603050405020304" pitchFamily="18" charset="0"/>
              </a:rPr>
              <a:t>满足</a:t>
            </a:r>
          </a:p>
        </p:txBody>
      </p:sp>
      <p:graphicFrame>
        <p:nvGraphicFramePr>
          <p:cNvPr id="31642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7358690"/>
              </p:ext>
            </p:extLst>
          </p:nvPr>
        </p:nvGraphicFramePr>
        <p:xfrm>
          <a:off x="2875280" y="3674270"/>
          <a:ext cx="2551112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68" name="Equation" r:id="rId11" imgW="1129810" imgH="203112" progId="Equation.DSMT4">
                  <p:embed/>
                </p:oleObj>
              </mc:Choice>
              <mc:Fallback>
                <p:oleObj name="Equation" r:id="rId11" imgW="1129810" imgH="203112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5280" y="3674270"/>
                        <a:ext cx="2551112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6428" name="Text Box 12"/>
          <p:cNvSpPr txBox="1">
            <a:spLocks noChangeArrowheads="1"/>
          </p:cNvSpPr>
          <p:nvPr/>
        </p:nvSpPr>
        <p:spPr bwMode="auto">
          <a:xfrm>
            <a:off x="5715318" y="3697763"/>
            <a:ext cx="355600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lnSpc>
                <a:spcPct val="11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有</a:t>
            </a:r>
          </a:p>
        </p:txBody>
      </p:sp>
      <p:graphicFrame>
        <p:nvGraphicFramePr>
          <p:cNvPr id="316429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8591964"/>
              </p:ext>
            </p:extLst>
          </p:nvPr>
        </p:nvGraphicFramePr>
        <p:xfrm>
          <a:off x="3292952" y="4167663"/>
          <a:ext cx="3335337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69" name="Equation" r:id="rId13" imgW="1497950" imgH="393529" progId="Equation.DSMT4">
                  <p:embed/>
                </p:oleObj>
              </mc:Choice>
              <mc:Fallback>
                <p:oleObj name="Equation" r:id="rId13" imgW="1497950" imgH="393529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2952" y="4167663"/>
                        <a:ext cx="3335337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6430" name="Text Box 14"/>
          <p:cNvSpPr txBox="1">
            <a:spLocks noChangeArrowheads="1"/>
          </p:cNvSpPr>
          <p:nvPr/>
        </p:nvSpPr>
        <p:spPr bwMode="auto">
          <a:xfrm>
            <a:off x="2712720" y="5344637"/>
            <a:ext cx="355600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lnSpc>
                <a:spcPct val="11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即</a:t>
            </a:r>
          </a:p>
        </p:txBody>
      </p:sp>
      <p:graphicFrame>
        <p:nvGraphicFramePr>
          <p:cNvPr id="316431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3769168"/>
              </p:ext>
            </p:extLst>
          </p:nvPr>
        </p:nvGraphicFramePr>
        <p:xfrm>
          <a:off x="3778408" y="5043410"/>
          <a:ext cx="3068638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70" name="Equation" r:id="rId15" imgW="1358310" imgH="393529" progId="Equation.DSMT4">
                  <p:embed/>
                </p:oleObj>
              </mc:Choice>
              <mc:Fallback>
                <p:oleObj name="Equation" r:id="rId15" imgW="1358310" imgH="393529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8408" y="5043410"/>
                        <a:ext cx="3068638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C563C9-5AA8-42FA-A82B-F6102095D77B}" type="datetime11">
              <a:rPr lang="zh-CN" altLang="en-US"/>
              <a:pPr>
                <a:defRPr/>
              </a:pPr>
              <a:t>16:22:13</a:t>
            </a:fld>
            <a:endParaRPr lang="en-US" altLang="zh-CN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889348" y="520701"/>
            <a:ext cx="3652172" cy="46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9pPr>
          </a:lstStyle>
          <a:p>
            <a:pPr lvl="0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 sz="24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</a:t>
            </a:r>
            <a:r>
              <a:rPr kumimoji="1" lang="zh-CN" altLang="en-US" sz="24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、曲线的</a:t>
            </a:r>
            <a:r>
              <a:rPr kumimoji="1" lang="en-US" altLang="zh-CN" sz="2400" b="1" dirty="0" err="1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凹凸性</a:t>
            </a:r>
            <a:r>
              <a:rPr kumimoji="1" lang="zh-CN" altLang="en-US" sz="24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与拐点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518859" y="0"/>
            <a:ext cx="44087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spcBef>
                <a:spcPct val="50000"/>
              </a:spcBef>
              <a:defRPr/>
            </a:pPr>
            <a:r>
              <a:rPr kumimoji="1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</a:rPr>
              <a:t>第四</a:t>
            </a:r>
            <a:r>
              <a:rPr kumimoji="1" lang="zh-CN" altLang="en-US" b="1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节 函数</a:t>
            </a:r>
            <a:r>
              <a:rPr kumimoji="1" lang="zh-CN" altLang="en-US" b="1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的</a:t>
            </a:r>
            <a:r>
              <a:rPr kumimoji="1" lang="zh-CN" altLang="en-US" b="1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单调性与</a:t>
            </a:r>
            <a:r>
              <a:rPr kumimoji="1" lang="zh-CN" altLang="en-US" b="1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曲线的凹凸性 </a:t>
            </a:r>
          </a:p>
        </p:txBody>
      </p:sp>
      <p:sp>
        <p:nvSpPr>
          <p:cNvPr id="21" name="矩形 20"/>
          <p:cNvSpPr/>
          <p:nvPr/>
        </p:nvSpPr>
        <p:spPr bwMode="auto">
          <a:xfrm>
            <a:off x="822325" y="1095947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r>
              <a:rPr kumimoji="1" lang="zh-CN" altLang="en-US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endParaRPr kumimoji="1" lang="zh-CN" altLang="en-US" sz="2400" kern="0" dirty="0">
              <a:solidFill>
                <a:prstClr val="black">
                  <a:lumMod val="95000"/>
                  <a:lumOff val="5000"/>
                </a:prstClr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2" name="矩形 10"/>
          <p:cNvSpPr>
            <a:spLocks noChangeArrowheads="1"/>
          </p:cNvSpPr>
          <p:nvPr/>
        </p:nvSpPr>
        <p:spPr bwMode="auto">
          <a:xfrm>
            <a:off x="822325" y="1935161"/>
            <a:ext cx="884238" cy="461963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kern="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证明</a:t>
            </a:r>
            <a:endParaRPr lang="zh-CN" altLang="en-US" sz="2400" b="0" kern="0" dirty="0" smtClean="0">
              <a:solidFill>
                <a:srgbClr val="00B050"/>
              </a:solidFill>
              <a:ea typeface="楷体_GB2312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16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16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16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16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316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withGroup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316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with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316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withGroup">
                            <p:stCondLst>
                              <p:cond delay="5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316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316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316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316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withGroup">
                            <p:stCondLst>
                              <p:cond delay="3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316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316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316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418" grpId="0"/>
      <p:bldP spid="316420" grpId="0"/>
      <p:bldP spid="316422" grpId="0"/>
      <p:bldP spid="316424" grpId="0"/>
      <p:bldP spid="316426" grpId="0"/>
      <p:bldP spid="316428" grpId="0"/>
      <p:bldP spid="316430" grpId="0"/>
      <p:bldP spid="21" grpId="0" animBg="1"/>
      <p:bldP spid="2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2063750" y="295275"/>
            <a:ext cx="2339975" cy="719138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3300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>
                <a:ea typeface="黑体" panose="02010609060101010101" pitchFamily="49" charset="-122"/>
              </a:rPr>
              <a:t>思考与练习</a:t>
            </a:r>
            <a:endParaRPr lang="zh-CN" altLang="en-US" sz="3200">
              <a:ea typeface="黑体" panose="02010609060101010101" pitchFamily="49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81E795-D59C-4FBB-8728-D1730F578EBC}" type="datetime11">
              <a:rPr lang="zh-CN" altLang="en-US"/>
              <a:pPr>
                <a:defRPr/>
              </a:pPr>
              <a:t>16:22:13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910080" y="1775470"/>
                <a:ext cx="798576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 algn="just"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zh-CN" altLang="zh-CN" sz="24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2400" b="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zh-CN" altLang="zh-CN" sz="240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&lt;0,</m:t>
                    </m:r>
                    <m:r>
                      <a:rPr lang="en-US" altLang="zh-CN" sz="2400" b="0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sz="240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sz="2400" b="0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zh-CN" altLang="zh-CN" sz="2400" b="0" i="0" kern="100" dirty="0">
                    <a:solidFill>
                      <a:srgbClr val="000000"/>
                    </a:solidFill>
                    <a:effectLst/>
                    <a:latin typeface="TradeGothicLTStd-Bd2"/>
                    <a:ea typeface="等线" panose="02010600030101010101" pitchFamily="2" charset="-122"/>
                    <a:cs typeface="Times New Roman" panose="02020603050405020304" pitchFamily="18" charset="0"/>
                  </a:rPr>
                  <a:t>，证明对任何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&gt;0,</m:t>
                    </m:r>
                    <m:sSub>
                      <m:sSubPr>
                        <m:ctrlPr>
                          <a:rPr lang="zh-CN" altLang="zh-CN" sz="240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&gt;0</m:t>
                    </m:r>
                  </m:oMath>
                </a14:m>
                <a:r>
                  <a:rPr lang="zh-CN" altLang="zh-CN" sz="2400" b="0" i="0" kern="100" dirty="0">
                    <a:solidFill>
                      <a:srgbClr val="000000"/>
                    </a:solidFill>
                    <a:effectLst/>
                    <a:latin typeface="TradeGothicLTStd-Bd2"/>
                    <a:ea typeface="等线" panose="02010600030101010101" pitchFamily="2" charset="-122"/>
                    <a:cs typeface="Times New Roman" panose="02020603050405020304" pitchFamily="18" charset="0"/>
                  </a:rPr>
                  <a:t>，有</a:t>
                </a:r>
                <a14:m>
                  <m:oMath xmlns:m="http://schemas.openxmlformats.org/officeDocument/2006/math">
                    <m:r>
                      <a:rPr lang="en-US" altLang="zh-CN" sz="2400" b="0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sz="240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 kern="1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kern="1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kern="1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sz="2400" i="1" kern="1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kern="1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kern="1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CN" sz="2400" b="0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sz="240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 kern="1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kern="1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kern="1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0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sz="240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 kern="1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kern="1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kern="1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zh-CN" sz="2400" b="0" i="0" kern="100" dirty="0">
                    <a:solidFill>
                      <a:srgbClr val="000000"/>
                    </a:solidFill>
                    <a:effectLst/>
                    <a:latin typeface="TradeGothicLTStd-Bd2"/>
                    <a:ea typeface="等线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endParaRPr lang="zh-CN" altLang="zh-CN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080" y="1775470"/>
                <a:ext cx="7985760" cy="830997"/>
              </a:xfrm>
              <a:prstGeom prst="rect">
                <a:avLst/>
              </a:prstGeom>
              <a:blipFill>
                <a:blip r:embed="rId2"/>
                <a:stretch>
                  <a:fillRect l="-916" t="-5109" r="-1221" b="-160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945082" y="3133421"/>
                <a:ext cx="3941848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just">
                  <a:spcAft>
                    <a:spcPts val="0"/>
                  </a:spcAft>
                </a:pPr>
                <a:r>
                  <a:rPr lang="en-US" altLang="zh-CN" sz="2400" kern="100" dirty="0" smtClean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2. </a:t>
                </a:r>
                <a:r>
                  <a:rPr lang="zh-CN" altLang="zh-CN" sz="2400" kern="100" dirty="0" smtClean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2400" b="0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zh-CN" sz="2400" b="0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2400" b="0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zh-CN" sz="2400" b="0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𝑒</m:t>
                    </m:r>
                  </m:oMath>
                </a14:m>
                <a:r>
                  <a:rPr lang="en-US" altLang="zh-CN" sz="2400" b="0" i="0" kern="100" dirty="0">
                    <a:solidFill>
                      <a:srgbClr val="000000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2400" b="0" i="0" kern="100" dirty="0">
                    <a:solidFill>
                      <a:srgbClr val="000000"/>
                    </a:solidFill>
                    <a:effectLst/>
                    <a:latin typeface="TradeGothicLTStd-Bd2"/>
                    <a:ea typeface="等线" panose="02010600030101010101" pitchFamily="2" charset="-122"/>
                    <a:cs typeface="Times New Roman" panose="02020603050405020304" pitchFamily="18" charset="0"/>
                  </a:rPr>
                  <a:t>证明</a:t>
                </a:r>
                <a14:m>
                  <m:oMath xmlns:m="http://schemas.openxmlformats.org/officeDocument/2006/math">
                    <m:r>
                      <a:rPr lang="zh-CN" altLang="zh-CN" sz="2400" b="0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zh-CN" altLang="zh-CN" sz="240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zh-CN" sz="2400" b="0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&gt;</m:t>
                    </m:r>
                    <m:sSup>
                      <m:sSupPr>
                        <m:ctrlPr>
                          <a:rPr lang="zh-CN" altLang="zh-CN" sz="240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sz="2400" b="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sup>
                    </m:sSup>
                  </m:oMath>
                </a14:m>
                <a:endParaRPr lang="zh-CN" altLang="zh-CN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082" y="3133421"/>
                <a:ext cx="3941848" cy="468205"/>
              </a:xfrm>
              <a:prstGeom prst="rect">
                <a:avLst/>
              </a:prstGeom>
              <a:blipFill>
                <a:blip r:embed="rId3"/>
                <a:stretch>
                  <a:fillRect l="-2318" t="-7792" b="-29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5" name="Text Box 9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2407444" y="978694"/>
            <a:ext cx="7620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sz="3600" b="1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第五</a:t>
            </a:r>
            <a:r>
              <a:rPr kumimoji="1" lang="zh-CN" altLang="en-US" sz="3600" b="1" dirty="0" smtClean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节  </a:t>
            </a:r>
            <a:r>
              <a:rPr kumimoji="1" lang="zh-CN" altLang="en-US" sz="36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函数</a:t>
            </a:r>
            <a:r>
              <a:rPr kumimoji="1" lang="zh-CN" altLang="en-US" sz="36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的极值与最大值最小值</a:t>
            </a:r>
          </a:p>
        </p:txBody>
      </p:sp>
      <p:sp>
        <p:nvSpPr>
          <p:cNvPr id="120836" name="Text Box 10"/>
          <p:cNvSpPr txBox="1">
            <a:spLocks noChangeArrowheads="1"/>
          </p:cNvSpPr>
          <p:nvPr/>
        </p:nvSpPr>
        <p:spPr bwMode="auto">
          <a:xfrm>
            <a:off x="3781425" y="2385060"/>
            <a:ext cx="5130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一、函数的极值及其求法</a:t>
            </a:r>
            <a:r>
              <a:rPr kumimoji="1" lang="zh-CN" altLang="en-US" sz="32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120837" name="Text Box 11"/>
          <p:cNvSpPr txBox="1">
            <a:spLocks noChangeArrowheads="1"/>
          </p:cNvSpPr>
          <p:nvPr/>
        </p:nvSpPr>
        <p:spPr bwMode="auto">
          <a:xfrm>
            <a:off x="3781425" y="3477260"/>
            <a:ext cx="65913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二、最大值最小值问题 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DBC86B-1F61-42C5-B4E1-A32A5135CBC0}" type="datetime11">
              <a:rPr lang="zh-CN" altLang="en-US"/>
              <a:pPr>
                <a:defRPr/>
              </a:pPr>
              <a:t>16:22:13</a:t>
            </a:fld>
            <a:endParaRPr lang="en-US" altLang="zh-CN"/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518859" y="0"/>
            <a:ext cx="44087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spcBef>
                <a:spcPct val="50000"/>
              </a:spcBef>
              <a:defRPr/>
            </a:pPr>
            <a:r>
              <a:rPr kumimoji="1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</a:rPr>
              <a:t>第五</a:t>
            </a:r>
            <a:r>
              <a:rPr kumimoji="1" lang="zh-CN" altLang="en-US" b="1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节</a:t>
            </a:r>
            <a:r>
              <a:rPr kumimoji="1" lang="zh-CN" altLang="en-US" b="1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函数的极值与最大值最小值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707" name="Group 3"/>
          <p:cNvGrpSpPr>
            <a:grpSpLocks/>
          </p:cNvGrpSpPr>
          <p:nvPr/>
        </p:nvGrpSpPr>
        <p:grpSpPr bwMode="auto">
          <a:xfrm>
            <a:off x="3124200" y="1817688"/>
            <a:ext cx="5815013" cy="2155825"/>
            <a:chOff x="1008" y="1145"/>
            <a:chExt cx="3663" cy="1358"/>
          </a:xfrm>
        </p:grpSpPr>
        <p:sp>
          <p:nvSpPr>
            <p:cNvPr id="121913" name="Line 4"/>
            <p:cNvSpPr>
              <a:spLocks noChangeShapeType="1"/>
            </p:cNvSpPr>
            <p:nvPr/>
          </p:nvSpPr>
          <p:spPr bwMode="auto">
            <a:xfrm>
              <a:off x="1008" y="2304"/>
              <a:ext cx="364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914" name="Line 5"/>
            <p:cNvSpPr>
              <a:spLocks noChangeShapeType="1"/>
            </p:cNvSpPr>
            <p:nvPr/>
          </p:nvSpPr>
          <p:spPr bwMode="auto">
            <a:xfrm flipV="1">
              <a:off x="1920" y="1152"/>
              <a:ext cx="0" cy="12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21915" name="Object 6"/>
            <p:cNvGraphicFramePr>
              <a:graphicFrameLocks noChangeAspect="1"/>
            </p:cNvGraphicFramePr>
            <p:nvPr/>
          </p:nvGraphicFramePr>
          <p:xfrm>
            <a:off x="1737" y="2352"/>
            <a:ext cx="135" cy="1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518" name="公式" r:id="rId3" imgW="215713" imgH="241091" progId="Equation.3">
                    <p:embed/>
                  </p:oleObj>
                </mc:Choice>
                <mc:Fallback>
                  <p:oleObj name="公式" r:id="rId3" imgW="215713" imgH="241091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37" y="2352"/>
                          <a:ext cx="135" cy="1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1916" name="Object 7"/>
            <p:cNvGraphicFramePr>
              <a:graphicFrameLocks noChangeAspect="1"/>
            </p:cNvGraphicFramePr>
            <p:nvPr/>
          </p:nvGraphicFramePr>
          <p:xfrm>
            <a:off x="4512" y="2352"/>
            <a:ext cx="159" cy="1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519" name="公式" r:id="rId5" imgW="253890" imgH="241195" progId="Equation.3">
                    <p:embed/>
                  </p:oleObj>
                </mc:Choice>
                <mc:Fallback>
                  <p:oleObj name="公式" r:id="rId5" imgW="253890" imgH="241195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2" y="2352"/>
                          <a:ext cx="159" cy="1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1917" name="Object 8"/>
            <p:cNvGraphicFramePr>
              <a:graphicFrameLocks noChangeAspect="1"/>
            </p:cNvGraphicFramePr>
            <p:nvPr/>
          </p:nvGraphicFramePr>
          <p:xfrm>
            <a:off x="1713" y="1145"/>
            <a:ext cx="159" cy="1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520" name="公式" r:id="rId7" imgW="253780" imgH="317225" progId="Equation.3">
                    <p:embed/>
                  </p:oleObj>
                </mc:Choice>
                <mc:Fallback>
                  <p:oleObj name="公式" r:id="rId7" imgW="253780" imgH="317225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13" y="1145"/>
                          <a:ext cx="159" cy="1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28713" name="Group 9"/>
          <p:cNvGrpSpPr>
            <a:grpSpLocks/>
          </p:cNvGrpSpPr>
          <p:nvPr/>
        </p:nvGrpSpPr>
        <p:grpSpPr bwMode="auto">
          <a:xfrm>
            <a:off x="3467100" y="1828800"/>
            <a:ext cx="4557713" cy="2182813"/>
            <a:chOff x="1224" y="1152"/>
            <a:chExt cx="2871" cy="1375"/>
          </a:xfrm>
        </p:grpSpPr>
        <p:sp>
          <p:nvSpPr>
            <p:cNvPr id="121909" name="Line 10"/>
            <p:cNvSpPr>
              <a:spLocks noChangeShapeType="1"/>
            </p:cNvSpPr>
            <p:nvPr/>
          </p:nvSpPr>
          <p:spPr bwMode="auto">
            <a:xfrm>
              <a:off x="1296" y="1872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910" name="Line 11"/>
            <p:cNvSpPr>
              <a:spLocks noChangeShapeType="1"/>
            </p:cNvSpPr>
            <p:nvPr/>
          </p:nvSpPr>
          <p:spPr bwMode="auto">
            <a:xfrm>
              <a:off x="4032" y="1152"/>
              <a:ext cx="0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21911" name="Object 12"/>
            <p:cNvGraphicFramePr>
              <a:graphicFrameLocks noChangeAspect="1"/>
            </p:cNvGraphicFramePr>
            <p:nvPr/>
          </p:nvGraphicFramePr>
          <p:xfrm>
            <a:off x="1224" y="2345"/>
            <a:ext cx="144" cy="1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521" name="公式" r:id="rId9" imgW="228600" imgH="241300" progId="Equation.3">
                    <p:embed/>
                  </p:oleObj>
                </mc:Choice>
                <mc:Fallback>
                  <p:oleObj name="公式" r:id="rId9" imgW="228600" imgH="2413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24" y="2345"/>
                          <a:ext cx="144" cy="1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1912" name="Object 13"/>
            <p:cNvGraphicFramePr>
              <a:graphicFrameLocks noChangeAspect="1"/>
            </p:cNvGraphicFramePr>
            <p:nvPr/>
          </p:nvGraphicFramePr>
          <p:xfrm>
            <a:off x="3960" y="2328"/>
            <a:ext cx="135" cy="1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522" name="公式" r:id="rId11" imgW="215619" imgH="317087" progId="Equation.3">
                    <p:embed/>
                  </p:oleObj>
                </mc:Choice>
                <mc:Fallback>
                  <p:oleObj name="公式" r:id="rId11" imgW="215619" imgH="317087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60" y="2328"/>
                          <a:ext cx="135" cy="1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28718" name="Group 14"/>
          <p:cNvGrpSpPr>
            <a:grpSpLocks/>
          </p:cNvGrpSpPr>
          <p:nvPr/>
        </p:nvGrpSpPr>
        <p:grpSpPr bwMode="auto">
          <a:xfrm>
            <a:off x="3581400" y="1828800"/>
            <a:ext cx="4343400" cy="1498600"/>
            <a:chOff x="1296" y="1152"/>
            <a:chExt cx="2736" cy="944"/>
          </a:xfrm>
        </p:grpSpPr>
        <p:sp>
          <p:nvSpPr>
            <p:cNvPr id="121907" name="Freeform 15"/>
            <p:cNvSpPr>
              <a:spLocks/>
            </p:cNvSpPr>
            <p:nvPr/>
          </p:nvSpPr>
          <p:spPr bwMode="auto">
            <a:xfrm>
              <a:off x="1296" y="1152"/>
              <a:ext cx="2736" cy="944"/>
            </a:xfrm>
            <a:custGeom>
              <a:avLst/>
              <a:gdLst>
                <a:gd name="T0" fmla="*/ 0 w 2544"/>
                <a:gd name="T1" fmla="*/ 720 h 944"/>
                <a:gd name="T2" fmla="*/ 167 w 2544"/>
                <a:gd name="T3" fmla="*/ 912 h 944"/>
                <a:gd name="T4" fmla="*/ 444 w 2544"/>
                <a:gd name="T5" fmla="*/ 672 h 944"/>
                <a:gd name="T6" fmla="*/ 778 w 2544"/>
                <a:gd name="T7" fmla="*/ 432 h 944"/>
                <a:gd name="T8" fmla="*/ 1110 w 2544"/>
                <a:gd name="T9" fmla="*/ 576 h 944"/>
                <a:gd name="T10" fmla="*/ 1222 w 2544"/>
                <a:gd name="T11" fmla="*/ 624 h 944"/>
                <a:gd name="T12" fmla="*/ 1443 w 2544"/>
                <a:gd name="T13" fmla="*/ 816 h 944"/>
                <a:gd name="T14" fmla="*/ 1666 w 2544"/>
                <a:gd name="T15" fmla="*/ 912 h 944"/>
                <a:gd name="T16" fmla="*/ 1887 w 2544"/>
                <a:gd name="T17" fmla="*/ 624 h 944"/>
                <a:gd name="T18" fmla="*/ 2165 w 2544"/>
                <a:gd name="T19" fmla="*/ 192 h 944"/>
                <a:gd name="T20" fmla="*/ 2332 w 2544"/>
                <a:gd name="T21" fmla="*/ 96 h 944"/>
                <a:gd name="T22" fmla="*/ 2554 w 2544"/>
                <a:gd name="T23" fmla="*/ 240 h 944"/>
                <a:gd name="T24" fmla="*/ 2721 w 2544"/>
                <a:gd name="T25" fmla="*/ 288 h 944"/>
                <a:gd name="T26" fmla="*/ 2887 w 2544"/>
                <a:gd name="T27" fmla="*/ 144 h 944"/>
                <a:gd name="T28" fmla="*/ 2942 w 2544"/>
                <a:gd name="T29" fmla="*/ 0 h 94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544" h="944">
                  <a:moveTo>
                    <a:pt x="0" y="720"/>
                  </a:moveTo>
                  <a:cubicBezTo>
                    <a:pt x="40" y="820"/>
                    <a:pt x="80" y="920"/>
                    <a:pt x="144" y="912"/>
                  </a:cubicBezTo>
                  <a:cubicBezTo>
                    <a:pt x="208" y="904"/>
                    <a:pt x="296" y="752"/>
                    <a:pt x="384" y="672"/>
                  </a:cubicBezTo>
                  <a:cubicBezTo>
                    <a:pt x="472" y="592"/>
                    <a:pt x="576" y="448"/>
                    <a:pt x="672" y="432"/>
                  </a:cubicBezTo>
                  <a:cubicBezTo>
                    <a:pt x="768" y="416"/>
                    <a:pt x="896" y="544"/>
                    <a:pt x="960" y="576"/>
                  </a:cubicBezTo>
                  <a:cubicBezTo>
                    <a:pt x="1024" y="608"/>
                    <a:pt x="1008" y="584"/>
                    <a:pt x="1056" y="624"/>
                  </a:cubicBezTo>
                  <a:cubicBezTo>
                    <a:pt x="1104" y="664"/>
                    <a:pt x="1184" y="768"/>
                    <a:pt x="1248" y="816"/>
                  </a:cubicBezTo>
                  <a:cubicBezTo>
                    <a:pt x="1312" y="864"/>
                    <a:pt x="1376" y="944"/>
                    <a:pt x="1440" y="912"/>
                  </a:cubicBezTo>
                  <a:cubicBezTo>
                    <a:pt x="1504" y="880"/>
                    <a:pt x="1560" y="744"/>
                    <a:pt x="1632" y="624"/>
                  </a:cubicBezTo>
                  <a:cubicBezTo>
                    <a:pt x="1704" y="504"/>
                    <a:pt x="1808" y="280"/>
                    <a:pt x="1872" y="192"/>
                  </a:cubicBezTo>
                  <a:cubicBezTo>
                    <a:pt x="1936" y="104"/>
                    <a:pt x="1960" y="88"/>
                    <a:pt x="2016" y="96"/>
                  </a:cubicBezTo>
                  <a:cubicBezTo>
                    <a:pt x="2072" y="104"/>
                    <a:pt x="2152" y="208"/>
                    <a:pt x="2208" y="240"/>
                  </a:cubicBezTo>
                  <a:cubicBezTo>
                    <a:pt x="2264" y="272"/>
                    <a:pt x="2304" y="304"/>
                    <a:pt x="2352" y="288"/>
                  </a:cubicBezTo>
                  <a:cubicBezTo>
                    <a:pt x="2400" y="272"/>
                    <a:pt x="2464" y="192"/>
                    <a:pt x="2496" y="144"/>
                  </a:cubicBezTo>
                  <a:cubicBezTo>
                    <a:pt x="2528" y="96"/>
                    <a:pt x="2536" y="24"/>
                    <a:pt x="2544" y="0"/>
                  </a:cubicBezTo>
                </a:path>
              </a:pathLst>
            </a:custGeom>
            <a:noFill/>
            <a:ln w="254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21908" name="Object 16"/>
            <p:cNvGraphicFramePr>
              <a:graphicFrameLocks noChangeAspect="1"/>
            </p:cNvGraphicFramePr>
            <p:nvPr/>
          </p:nvGraphicFramePr>
          <p:xfrm>
            <a:off x="2496" y="1467"/>
            <a:ext cx="576" cy="1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523" name="公式" r:id="rId13" imgW="1352687" imgH="371514" progId="Equation.3">
                    <p:embed/>
                  </p:oleObj>
                </mc:Choice>
                <mc:Fallback>
                  <p:oleObj name="公式" r:id="rId13" imgW="1352687" imgH="371514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6" y="1467"/>
                          <a:ext cx="576" cy="1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28721" name="Group 17"/>
          <p:cNvGrpSpPr>
            <a:grpSpLocks/>
          </p:cNvGrpSpPr>
          <p:nvPr/>
        </p:nvGrpSpPr>
        <p:grpSpPr bwMode="auto">
          <a:xfrm>
            <a:off x="3657600" y="3276600"/>
            <a:ext cx="381000" cy="685800"/>
            <a:chOff x="1344" y="2064"/>
            <a:chExt cx="240" cy="432"/>
          </a:xfrm>
        </p:grpSpPr>
        <p:sp>
          <p:nvSpPr>
            <p:cNvPr id="121904" name="Line 18"/>
            <p:cNvSpPr>
              <a:spLocks noChangeShapeType="1"/>
            </p:cNvSpPr>
            <p:nvPr/>
          </p:nvSpPr>
          <p:spPr bwMode="auto">
            <a:xfrm>
              <a:off x="1344" y="2064"/>
              <a:ext cx="240" cy="0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905" name="Line 19"/>
            <p:cNvSpPr>
              <a:spLocks noChangeShapeType="1"/>
            </p:cNvSpPr>
            <p:nvPr/>
          </p:nvSpPr>
          <p:spPr bwMode="auto">
            <a:xfrm>
              <a:off x="1440" y="2064"/>
              <a:ext cx="0" cy="25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21906" name="Object 20"/>
            <p:cNvGraphicFramePr>
              <a:graphicFrameLocks noChangeAspect="1"/>
            </p:cNvGraphicFramePr>
            <p:nvPr/>
          </p:nvGraphicFramePr>
          <p:xfrm>
            <a:off x="1387" y="2328"/>
            <a:ext cx="137" cy="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524" name="公式" r:id="rId15" imgW="323770" imgH="400011" progId="Equation.3">
                    <p:embed/>
                  </p:oleObj>
                </mc:Choice>
                <mc:Fallback>
                  <p:oleObj name="公式" r:id="rId15" imgW="323770" imgH="400011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87" y="2328"/>
                          <a:ext cx="137" cy="1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28725" name="Group 21"/>
          <p:cNvGrpSpPr>
            <a:grpSpLocks/>
          </p:cNvGrpSpPr>
          <p:nvPr/>
        </p:nvGrpSpPr>
        <p:grpSpPr bwMode="auto">
          <a:xfrm>
            <a:off x="4572000" y="2495550"/>
            <a:ext cx="381000" cy="1466850"/>
            <a:chOff x="1920" y="1572"/>
            <a:chExt cx="240" cy="924"/>
          </a:xfrm>
        </p:grpSpPr>
        <p:sp>
          <p:nvSpPr>
            <p:cNvPr id="121901" name="Line 22"/>
            <p:cNvSpPr>
              <a:spLocks noChangeShapeType="1"/>
            </p:cNvSpPr>
            <p:nvPr/>
          </p:nvSpPr>
          <p:spPr bwMode="auto">
            <a:xfrm>
              <a:off x="1920" y="1572"/>
              <a:ext cx="240" cy="0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902" name="Line 23"/>
            <p:cNvSpPr>
              <a:spLocks noChangeShapeType="1"/>
            </p:cNvSpPr>
            <p:nvPr/>
          </p:nvSpPr>
          <p:spPr bwMode="auto">
            <a:xfrm>
              <a:off x="2028" y="1584"/>
              <a:ext cx="0" cy="72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21903" name="Object 24"/>
            <p:cNvGraphicFramePr>
              <a:graphicFrameLocks noChangeAspect="1"/>
            </p:cNvGraphicFramePr>
            <p:nvPr/>
          </p:nvGraphicFramePr>
          <p:xfrm>
            <a:off x="1966" y="2328"/>
            <a:ext cx="142" cy="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525" name="公式" r:id="rId17" imgW="333487" imgH="400011" progId="Equation.3">
                    <p:embed/>
                  </p:oleObj>
                </mc:Choice>
                <mc:Fallback>
                  <p:oleObj name="公式" r:id="rId17" imgW="333487" imgH="400011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6" y="2328"/>
                          <a:ext cx="142" cy="1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28729" name="Group 25"/>
          <p:cNvGrpSpPr>
            <a:grpSpLocks/>
          </p:cNvGrpSpPr>
          <p:nvPr/>
        </p:nvGrpSpPr>
        <p:grpSpPr bwMode="auto">
          <a:xfrm>
            <a:off x="5124450" y="2762250"/>
            <a:ext cx="381000" cy="1243013"/>
            <a:chOff x="2268" y="1740"/>
            <a:chExt cx="240" cy="783"/>
          </a:xfrm>
        </p:grpSpPr>
        <p:sp>
          <p:nvSpPr>
            <p:cNvPr id="121898" name="Line 26"/>
            <p:cNvSpPr>
              <a:spLocks noChangeShapeType="1"/>
            </p:cNvSpPr>
            <p:nvPr/>
          </p:nvSpPr>
          <p:spPr bwMode="auto">
            <a:xfrm>
              <a:off x="2268" y="1752"/>
              <a:ext cx="240" cy="0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899" name="Line 27"/>
            <p:cNvSpPr>
              <a:spLocks noChangeShapeType="1"/>
            </p:cNvSpPr>
            <p:nvPr/>
          </p:nvSpPr>
          <p:spPr bwMode="auto">
            <a:xfrm>
              <a:off x="2376" y="1740"/>
              <a:ext cx="0" cy="57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21900" name="Object 28"/>
            <p:cNvGraphicFramePr>
              <a:graphicFrameLocks noChangeAspect="1"/>
            </p:cNvGraphicFramePr>
            <p:nvPr/>
          </p:nvGraphicFramePr>
          <p:xfrm>
            <a:off x="2318" y="2350"/>
            <a:ext cx="142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526" name="公式" r:id="rId19" imgW="333487" imgH="409742" progId="Equation.3">
                    <p:embed/>
                  </p:oleObj>
                </mc:Choice>
                <mc:Fallback>
                  <p:oleObj name="公式" r:id="rId19" imgW="333487" imgH="409742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18" y="2350"/>
                          <a:ext cx="142" cy="1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28733" name="Group 29"/>
          <p:cNvGrpSpPr>
            <a:grpSpLocks/>
          </p:cNvGrpSpPr>
          <p:nvPr/>
        </p:nvGrpSpPr>
        <p:grpSpPr bwMode="auto">
          <a:xfrm>
            <a:off x="5791200" y="3295650"/>
            <a:ext cx="381000" cy="704850"/>
            <a:chOff x="2688" y="2076"/>
            <a:chExt cx="240" cy="444"/>
          </a:xfrm>
        </p:grpSpPr>
        <p:sp>
          <p:nvSpPr>
            <p:cNvPr id="121895" name="Line 30"/>
            <p:cNvSpPr>
              <a:spLocks noChangeShapeType="1"/>
            </p:cNvSpPr>
            <p:nvPr/>
          </p:nvSpPr>
          <p:spPr bwMode="auto">
            <a:xfrm>
              <a:off x="2688" y="2076"/>
              <a:ext cx="240" cy="0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896" name="Line 31"/>
            <p:cNvSpPr>
              <a:spLocks noChangeShapeType="1"/>
            </p:cNvSpPr>
            <p:nvPr/>
          </p:nvSpPr>
          <p:spPr bwMode="auto">
            <a:xfrm>
              <a:off x="2808" y="2076"/>
              <a:ext cx="0" cy="25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21897" name="Object 32"/>
            <p:cNvGraphicFramePr>
              <a:graphicFrameLocks noChangeAspect="1"/>
            </p:cNvGraphicFramePr>
            <p:nvPr/>
          </p:nvGraphicFramePr>
          <p:xfrm>
            <a:off x="2734" y="2352"/>
            <a:ext cx="142" cy="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527" name="公式" r:id="rId21" imgW="333487" imgH="400011" progId="Equation.3">
                    <p:embed/>
                  </p:oleObj>
                </mc:Choice>
                <mc:Fallback>
                  <p:oleObj name="公式" r:id="rId21" imgW="333487" imgH="400011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4" y="2352"/>
                          <a:ext cx="142" cy="1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28737" name="Group 33"/>
          <p:cNvGrpSpPr>
            <a:grpSpLocks/>
          </p:cNvGrpSpPr>
          <p:nvPr/>
        </p:nvGrpSpPr>
        <p:grpSpPr bwMode="auto">
          <a:xfrm>
            <a:off x="6800850" y="1962150"/>
            <a:ext cx="381000" cy="2043113"/>
            <a:chOff x="3324" y="1236"/>
            <a:chExt cx="240" cy="1287"/>
          </a:xfrm>
        </p:grpSpPr>
        <p:sp>
          <p:nvSpPr>
            <p:cNvPr id="121892" name="Line 34"/>
            <p:cNvSpPr>
              <a:spLocks noChangeShapeType="1"/>
            </p:cNvSpPr>
            <p:nvPr/>
          </p:nvSpPr>
          <p:spPr bwMode="auto">
            <a:xfrm>
              <a:off x="3324" y="1236"/>
              <a:ext cx="240" cy="0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893" name="Line 35"/>
            <p:cNvSpPr>
              <a:spLocks noChangeShapeType="1"/>
            </p:cNvSpPr>
            <p:nvPr/>
          </p:nvSpPr>
          <p:spPr bwMode="auto">
            <a:xfrm>
              <a:off x="3456" y="1248"/>
              <a:ext cx="0" cy="10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21894" name="Object 36"/>
            <p:cNvGraphicFramePr>
              <a:graphicFrameLocks noChangeAspect="1"/>
            </p:cNvGraphicFramePr>
            <p:nvPr/>
          </p:nvGraphicFramePr>
          <p:xfrm>
            <a:off x="3406" y="2350"/>
            <a:ext cx="142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528" name="公式" r:id="rId23" imgW="333487" imgH="409742" progId="Equation.3">
                    <p:embed/>
                  </p:oleObj>
                </mc:Choice>
                <mc:Fallback>
                  <p:oleObj name="公式" r:id="rId23" imgW="333487" imgH="409742" progId="Equation.3">
                    <p:embed/>
                    <p:pic>
                      <p:nvPicPr>
                        <p:cNvPr id="0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6" y="2350"/>
                          <a:ext cx="142" cy="1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28741" name="Group 37"/>
          <p:cNvGrpSpPr>
            <a:grpSpLocks/>
          </p:cNvGrpSpPr>
          <p:nvPr/>
        </p:nvGrpSpPr>
        <p:grpSpPr bwMode="auto">
          <a:xfrm>
            <a:off x="7353300" y="2286000"/>
            <a:ext cx="381000" cy="1719263"/>
            <a:chOff x="3672" y="1440"/>
            <a:chExt cx="240" cy="1083"/>
          </a:xfrm>
        </p:grpSpPr>
        <p:sp>
          <p:nvSpPr>
            <p:cNvPr id="121889" name="Line 38"/>
            <p:cNvSpPr>
              <a:spLocks noChangeShapeType="1"/>
            </p:cNvSpPr>
            <p:nvPr/>
          </p:nvSpPr>
          <p:spPr bwMode="auto">
            <a:xfrm>
              <a:off x="3672" y="1452"/>
              <a:ext cx="240" cy="0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890" name="Line 39"/>
            <p:cNvSpPr>
              <a:spLocks noChangeShapeType="1"/>
            </p:cNvSpPr>
            <p:nvPr/>
          </p:nvSpPr>
          <p:spPr bwMode="auto">
            <a:xfrm>
              <a:off x="3792" y="1440"/>
              <a:ext cx="0" cy="86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21891" name="Object 40"/>
            <p:cNvGraphicFramePr>
              <a:graphicFrameLocks noChangeAspect="1"/>
            </p:cNvGraphicFramePr>
            <p:nvPr/>
          </p:nvGraphicFramePr>
          <p:xfrm>
            <a:off x="3742" y="2350"/>
            <a:ext cx="142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529" name="公式" r:id="rId25" imgW="333487" imgH="409742" progId="Equation.3">
                    <p:embed/>
                  </p:oleObj>
                </mc:Choice>
                <mc:Fallback>
                  <p:oleObj name="公式" r:id="rId25" imgW="333487" imgH="409742" progId="Equation.3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2" y="2350"/>
                          <a:ext cx="142" cy="1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28745" name="Group 41"/>
          <p:cNvGrpSpPr>
            <a:grpSpLocks/>
          </p:cNvGrpSpPr>
          <p:nvPr/>
        </p:nvGrpSpPr>
        <p:grpSpPr bwMode="auto">
          <a:xfrm>
            <a:off x="2895600" y="4343400"/>
            <a:ext cx="2514600" cy="1676400"/>
            <a:chOff x="768" y="2928"/>
            <a:chExt cx="1584" cy="1056"/>
          </a:xfrm>
        </p:grpSpPr>
        <p:sp>
          <p:nvSpPr>
            <p:cNvPr id="121884" name="Line 42"/>
            <p:cNvSpPr>
              <a:spLocks noChangeShapeType="1"/>
            </p:cNvSpPr>
            <p:nvPr/>
          </p:nvSpPr>
          <p:spPr bwMode="auto">
            <a:xfrm>
              <a:off x="768" y="3799"/>
              <a:ext cx="158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885" name="Line 43"/>
            <p:cNvSpPr>
              <a:spLocks noChangeShapeType="1"/>
            </p:cNvSpPr>
            <p:nvPr/>
          </p:nvSpPr>
          <p:spPr bwMode="auto">
            <a:xfrm flipV="1">
              <a:off x="1056" y="2928"/>
              <a:ext cx="0" cy="105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21886" name="Object 44"/>
            <p:cNvGraphicFramePr>
              <a:graphicFrameLocks noChangeAspect="1"/>
            </p:cNvGraphicFramePr>
            <p:nvPr/>
          </p:nvGraphicFramePr>
          <p:xfrm>
            <a:off x="921" y="3840"/>
            <a:ext cx="103" cy="1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530" name="公式" r:id="rId27" imgW="215713" imgH="241091" progId="Equation.3">
                    <p:embed/>
                  </p:oleObj>
                </mc:Choice>
                <mc:Fallback>
                  <p:oleObj name="公式" r:id="rId27" imgW="215713" imgH="241091" progId="Equation.3">
                    <p:embed/>
                    <p:pic>
                      <p:nvPicPr>
                        <p:cNvPr id="0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1" y="3840"/>
                          <a:ext cx="103" cy="1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1887" name="Object 45"/>
            <p:cNvGraphicFramePr>
              <a:graphicFrameLocks noChangeAspect="1"/>
            </p:cNvGraphicFramePr>
            <p:nvPr/>
          </p:nvGraphicFramePr>
          <p:xfrm>
            <a:off x="2183" y="3869"/>
            <a:ext cx="121" cy="1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531" name="公式" r:id="rId28" imgW="253890" imgH="241195" progId="Equation.3">
                    <p:embed/>
                  </p:oleObj>
                </mc:Choice>
                <mc:Fallback>
                  <p:oleObj name="公式" r:id="rId28" imgW="253890" imgH="241195" progId="Equation.3">
                    <p:embed/>
                    <p:pic>
                      <p:nvPicPr>
                        <p:cNvPr id="0" name="Object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83" y="3869"/>
                          <a:ext cx="121" cy="1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1888" name="Object 46"/>
            <p:cNvGraphicFramePr>
              <a:graphicFrameLocks noChangeAspect="1"/>
            </p:cNvGraphicFramePr>
            <p:nvPr/>
          </p:nvGraphicFramePr>
          <p:xfrm>
            <a:off x="887" y="2928"/>
            <a:ext cx="121" cy="1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532" name="公式" r:id="rId29" imgW="253780" imgH="317225" progId="Equation.3">
                    <p:embed/>
                  </p:oleObj>
                </mc:Choice>
                <mc:Fallback>
                  <p:oleObj name="公式" r:id="rId29" imgW="253780" imgH="317225" progId="Equation.3">
                    <p:embed/>
                    <p:pic>
                      <p:nvPicPr>
                        <p:cNvPr id="0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7" y="2928"/>
                          <a:ext cx="121" cy="1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28751" name="Group 47"/>
          <p:cNvGrpSpPr>
            <a:grpSpLocks/>
          </p:cNvGrpSpPr>
          <p:nvPr/>
        </p:nvGrpSpPr>
        <p:grpSpPr bwMode="auto">
          <a:xfrm>
            <a:off x="6400800" y="4343400"/>
            <a:ext cx="2514600" cy="1676400"/>
            <a:chOff x="768" y="2928"/>
            <a:chExt cx="1584" cy="1056"/>
          </a:xfrm>
        </p:grpSpPr>
        <p:sp>
          <p:nvSpPr>
            <p:cNvPr id="121879" name="Line 48"/>
            <p:cNvSpPr>
              <a:spLocks noChangeShapeType="1"/>
            </p:cNvSpPr>
            <p:nvPr/>
          </p:nvSpPr>
          <p:spPr bwMode="auto">
            <a:xfrm>
              <a:off x="768" y="3799"/>
              <a:ext cx="158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1880" name="Line 49"/>
            <p:cNvSpPr>
              <a:spLocks noChangeShapeType="1"/>
            </p:cNvSpPr>
            <p:nvPr/>
          </p:nvSpPr>
          <p:spPr bwMode="auto">
            <a:xfrm flipV="1">
              <a:off x="1056" y="2928"/>
              <a:ext cx="0" cy="105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21881" name="Object 50"/>
            <p:cNvGraphicFramePr>
              <a:graphicFrameLocks noChangeAspect="1"/>
            </p:cNvGraphicFramePr>
            <p:nvPr/>
          </p:nvGraphicFramePr>
          <p:xfrm>
            <a:off x="921" y="3840"/>
            <a:ext cx="103" cy="1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533" name="公式" r:id="rId30" imgW="215713" imgH="241091" progId="Equation.3">
                    <p:embed/>
                  </p:oleObj>
                </mc:Choice>
                <mc:Fallback>
                  <p:oleObj name="公式" r:id="rId30" imgW="215713" imgH="241091" progId="Equation.3">
                    <p:embed/>
                    <p:pic>
                      <p:nvPicPr>
                        <p:cNvPr id="0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1" y="3840"/>
                          <a:ext cx="103" cy="1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1882" name="Object 51"/>
            <p:cNvGraphicFramePr>
              <a:graphicFrameLocks noChangeAspect="1"/>
            </p:cNvGraphicFramePr>
            <p:nvPr/>
          </p:nvGraphicFramePr>
          <p:xfrm>
            <a:off x="2183" y="3869"/>
            <a:ext cx="121" cy="1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534" name="公式" r:id="rId31" imgW="253890" imgH="241195" progId="Equation.3">
                    <p:embed/>
                  </p:oleObj>
                </mc:Choice>
                <mc:Fallback>
                  <p:oleObj name="公式" r:id="rId31" imgW="253890" imgH="241195" progId="Equation.3">
                    <p:embed/>
                    <p:pic>
                      <p:nvPicPr>
                        <p:cNvPr id="0" name="Object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83" y="3869"/>
                          <a:ext cx="121" cy="1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1883" name="Object 52"/>
            <p:cNvGraphicFramePr>
              <a:graphicFrameLocks noChangeAspect="1"/>
            </p:cNvGraphicFramePr>
            <p:nvPr/>
          </p:nvGraphicFramePr>
          <p:xfrm>
            <a:off x="887" y="2928"/>
            <a:ext cx="121" cy="1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535" name="公式" r:id="rId32" imgW="253780" imgH="317225" progId="Equation.3">
                    <p:embed/>
                  </p:oleObj>
                </mc:Choice>
                <mc:Fallback>
                  <p:oleObj name="公式" r:id="rId32" imgW="253780" imgH="317225" progId="Equation.3">
                    <p:embed/>
                    <p:pic>
                      <p:nvPicPr>
                        <p:cNvPr id="0" name="Object 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7" y="2928"/>
                          <a:ext cx="121" cy="1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28757" name="Freeform 53"/>
          <p:cNvSpPr>
            <a:spLocks/>
          </p:cNvSpPr>
          <p:nvPr/>
        </p:nvSpPr>
        <p:spPr bwMode="auto">
          <a:xfrm>
            <a:off x="3200400" y="4521200"/>
            <a:ext cx="1752600" cy="965200"/>
          </a:xfrm>
          <a:custGeom>
            <a:avLst/>
            <a:gdLst>
              <a:gd name="T0" fmla="*/ 0 w 1104"/>
              <a:gd name="T1" fmla="*/ 1290320000 h 608"/>
              <a:gd name="T2" fmla="*/ 362902500 w 1104"/>
              <a:gd name="T3" fmla="*/ 1532255000 h 608"/>
              <a:gd name="T4" fmla="*/ 725805000 w 1104"/>
              <a:gd name="T5" fmla="*/ 1290320000 h 608"/>
              <a:gd name="T6" fmla="*/ 1814512500 w 1104"/>
              <a:gd name="T7" fmla="*/ 80645000 h 608"/>
              <a:gd name="T8" fmla="*/ 2147483646 w 1104"/>
              <a:gd name="T9" fmla="*/ 806450000 h 6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04" h="608">
                <a:moveTo>
                  <a:pt x="0" y="512"/>
                </a:moveTo>
                <a:cubicBezTo>
                  <a:pt x="48" y="560"/>
                  <a:pt x="96" y="608"/>
                  <a:pt x="144" y="608"/>
                </a:cubicBezTo>
                <a:cubicBezTo>
                  <a:pt x="192" y="608"/>
                  <a:pt x="192" y="608"/>
                  <a:pt x="288" y="512"/>
                </a:cubicBezTo>
                <a:cubicBezTo>
                  <a:pt x="384" y="416"/>
                  <a:pt x="584" y="64"/>
                  <a:pt x="720" y="32"/>
                </a:cubicBezTo>
                <a:cubicBezTo>
                  <a:pt x="856" y="0"/>
                  <a:pt x="1040" y="272"/>
                  <a:pt x="1104" y="320"/>
                </a:cubicBezTo>
              </a:path>
            </a:pathLst>
          </a:custGeom>
          <a:noFill/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8758" name="Freeform 54"/>
          <p:cNvSpPr>
            <a:spLocks/>
          </p:cNvSpPr>
          <p:nvPr/>
        </p:nvSpPr>
        <p:spPr bwMode="auto">
          <a:xfrm>
            <a:off x="6705600" y="4648200"/>
            <a:ext cx="1600200" cy="800100"/>
          </a:xfrm>
          <a:custGeom>
            <a:avLst/>
            <a:gdLst>
              <a:gd name="T0" fmla="*/ 0 w 1008"/>
              <a:gd name="T1" fmla="*/ 181451250 h 504"/>
              <a:gd name="T2" fmla="*/ 241935000 w 1008"/>
              <a:gd name="T3" fmla="*/ 181451250 h 504"/>
              <a:gd name="T4" fmla="*/ 1330642500 w 1008"/>
              <a:gd name="T5" fmla="*/ 1270158750 h 504"/>
              <a:gd name="T6" fmla="*/ 2147483646 w 1008"/>
              <a:gd name="T7" fmla="*/ 181451250 h 50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08" h="504">
                <a:moveTo>
                  <a:pt x="0" y="72"/>
                </a:moveTo>
                <a:cubicBezTo>
                  <a:pt x="4" y="36"/>
                  <a:pt x="8" y="0"/>
                  <a:pt x="96" y="72"/>
                </a:cubicBezTo>
                <a:cubicBezTo>
                  <a:pt x="184" y="144"/>
                  <a:pt x="376" y="504"/>
                  <a:pt x="528" y="504"/>
                </a:cubicBezTo>
                <a:cubicBezTo>
                  <a:pt x="680" y="504"/>
                  <a:pt x="928" y="144"/>
                  <a:pt x="1008" y="72"/>
                </a:cubicBezTo>
              </a:path>
            </a:pathLst>
          </a:custGeom>
          <a:noFill/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28759" name="Group 55"/>
          <p:cNvGrpSpPr>
            <a:grpSpLocks/>
          </p:cNvGrpSpPr>
          <p:nvPr/>
        </p:nvGrpSpPr>
        <p:grpSpPr bwMode="auto">
          <a:xfrm>
            <a:off x="4302125" y="4572000"/>
            <a:ext cx="250825" cy="1447800"/>
            <a:chOff x="1762" y="2976"/>
            <a:chExt cx="158" cy="912"/>
          </a:xfrm>
        </p:grpSpPr>
        <p:sp>
          <p:nvSpPr>
            <p:cNvPr id="121877" name="Line 56"/>
            <p:cNvSpPr>
              <a:spLocks noChangeShapeType="1"/>
            </p:cNvSpPr>
            <p:nvPr/>
          </p:nvSpPr>
          <p:spPr bwMode="auto">
            <a:xfrm>
              <a:off x="1824" y="2976"/>
              <a:ext cx="0" cy="72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21878" name="Object 57"/>
            <p:cNvGraphicFramePr>
              <a:graphicFrameLocks noChangeAspect="1"/>
            </p:cNvGraphicFramePr>
            <p:nvPr/>
          </p:nvGraphicFramePr>
          <p:xfrm>
            <a:off x="1762" y="3696"/>
            <a:ext cx="158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536" name="公式" r:id="rId33" imgW="333487" imgH="409742" progId="Equation.3">
                    <p:embed/>
                  </p:oleObj>
                </mc:Choice>
                <mc:Fallback>
                  <p:oleObj name="公式" r:id="rId33" imgW="333487" imgH="409742" progId="Equation.3">
                    <p:embed/>
                    <p:pic>
                      <p:nvPicPr>
                        <p:cNvPr id="0" name="Object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62" y="3696"/>
                          <a:ext cx="158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28762" name="Group 58"/>
          <p:cNvGrpSpPr>
            <a:grpSpLocks/>
          </p:cNvGrpSpPr>
          <p:nvPr/>
        </p:nvGrpSpPr>
        <p:grpSpPr bwMode="auto">
          <a:xfrm>
            <a:off x="7467600" y="5448300"/>
            <a:ext cx="250825" cy="571500"/>
            <a:chOff x="3744" y="3528"/>
            <a:chExt cx="158" cy="360"/>
          </a:xfrm>
        </p:grpSpPr>
        <p:sp>
          <p:nvSpPr>
            <p:cNvPr id="121875" name="Line 59"/>
            <p:cNvSpPr>
              <a:spLocks noChangeShapeType="1"/>
            </p:cNvSpPr>
            <p:nvPr/>
          </p:nvSpPr>
          <p:spPr bwMode="auto">
            <a:xfrm>
              <a:off x="3792" y="3528"/>
              <a:ext cx="0" cy="19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21876" name="Object 60"/>
            <p:cNvGraphicFramePr>
              <a:graphicFrameLocks noChangeAspect="1"/>
            </p:cNvGraphicFramePr>
            <p:nvPr/>
          </p:nvGraphicFramePr>
          <p:xfrm>
            <a:off x="3744" y="3696"/>
            <a:ext cx="158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537" name="公式" r:id="rId35" imgW="333487" imgH="409742" progId="Equation.3">
                    <p:embed/>
                  </p:oleObj>
                </mc:Choice>
                <mc:Fallback>
                  <p:oleObj name="公式" r:id="rId35" imgW="333487" imgH="409742" progId="Equation.3">
                    <p:embed/>
                    <p:pic>
                      <p:nvPicPr>
                        <p:cNvPr id="0" name="Object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4" y="3696"/>
                          <a:ext cx="158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1873" name="Text Box 62"/>
          <p:cNvSpPr txBox="1">
            <a:spLocks noChangeArrowheads="1"/>
          </p:cNvSpPr>
          <p:nvPr/>
        </p:nvSpPr>
        <p:spPr bwMode="auto">
          <a:xfrm>
            <a:off x="787400" y="384174"/>
            <a:ext cx="37655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一、函数的极值及其求法</a:t>
            </a:r>
            <a:r>
              <a:rPr kumimoji="1"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56ABBE7-F5C2-4095-ADBE-B43F11B7D31E}" type="datetime11">
              <a:rPr lang="zh-CN" altLang="en-US"/>
              <a:pPr>
                <a:defRPr/>
              </a:pPr>
              <a:t>16:22:13</a:t>
            </a:fld>
            <a:endParaRPr lang="en-US" altLang="zh-CN"/>
          </a:p>
        </p:txBody>
      </p:sp>
      <p:sp>
        <p:nvSpPr>
          <p:cNvPr id="62" name="矩形 61"/>
          <p:cNvSpPr>
            <a:spLocks noChangeArrowheads="1"/>
          </p:cNvSpPr>
          <p:nvPr/>
        </p:nvSpPr>
        <p:spPr bwMode="auto">
          <a:xfrm>
            <a:off x="518859" y="0"/>
            <a:ext cx="44087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spcBef>
                <a:spcPct val="50000"/>
              </a:spcBef>
              <a:defRPr/>
            </a:pPr>
            <a:r>
              <a:rPr kumimoji="1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</a:rPr>
              <a:t>第五</a:t>
            </a:r>
            <a:r>
              <a:rPr kumimoji="1" lang="zh-CN" altLang="en-US" b="1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节</a:t>
            </a:r>
            <a:r>
              <a:rPr kumimoji="1" lang="zh-CN" altLang="en-US" b="1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函数的极值与最大值最小值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8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8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28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28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28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28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28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28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28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28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287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287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28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28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87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287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328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732" name="Group 4"/>
          <p:cNvGrpSpPr>
            <a:grpSpLocks/>
          </p:cNvGrpSpPr>
          <p:nvPr/>
        </p:nvGrpSpPr>
        <p:grpSpPr bwMode="auto">
          <a:xfrm>
            <a:off x="1752600" y="987425"/>
            <a:ext cx="8686800" cy="1730375"/>
            <a:chOff x="144" y="894"/>
            <a:chExt cx="5472" cy="1090"/>
          </a:xfrm>
        </p:grpSpPr>
        <p:sp>
          <p:nvSpPr>
            <p:cNvPr id="122889" name="Text Box 5"/>
            <p:cNvSpPr txBox="1">
              <a:spLocks noChangeArrowheads="1"/>
            </p:cNvSpPr>
            <p:nvPr/>
          </p:nvSpPr>
          <p:spPr bwMode="auto">
            <a:xfrm>
              <a:off x="144" y="894"/>
              <a:ext cx="5472" cy="10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20000"/>
                </a:lnSpc>
              </a:pPr>
              <a:r>
                <a: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        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设函数</a:t>
              </a:r>
              <a:r>
                <a:rPr kumimoji="1" lang="en-US" altLang="zh-CN" sz="2400" i="1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f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(</a:t>
              </a:r>
              <a:r>
                <a:rPr kumimoji="1" lang="en-US" altLang="zh-CN" sz="2400" i="1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x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)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在点</a:t>
              </a:r>
              <a:r>
                <a:rPr kumimoji="1" lang="en-US" altLang="zh-CN" sz="2400" i="1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x</a:t>
              </a:r>
              <a:r>
                <a:rPr kumimoji="1" lang="en-US" altLang="zh-CN" sz="2400" baseline="-30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0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的某邻域</a:t>
              </a:r>
              <a:r>
                <a:rPr kumimoji="1" lang="en-US" altLang="zh-CN" sz="2400" i="1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U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(</a:t>
              </a:r>
              <a:r>
                <a:rPr kumimoji="1" lang="en-US" altLang="zh-CN" sz="2400" i="1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x</a:t>
              </a:r>
              <a:r>
                <a:rPr kumimoji="1" lang="en-US" altLang="zh-CN" sz="2400" baseline="-30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0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)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内有定义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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 如果对于任意</a:t>
              </a:r>
              <a:r>
                <a:rPr kumimoji="1" lang="en-US" altLang="zh-CN" sz="2400" i="1" dirty="0" err="1">
                  <a:latin typeface="Times New Roman" panose="02020603050405020304" pitchFamily="18" charset="0"/>
                  <a:ea typeface="黑体" panose="02010609060101010101" pitchFamily="49" charset="-122"/>
                </a:rPr>
                <a:t>x</a:t>
              </a:r>
              <a:r>
                <a:rPr kumimoji="1" lang="en-US" altLang="zh-CN" sz="2400" dirty="0" err="1"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</a:t>
              </a:r>
              <a:r>
                <a:rPr kumimoji="1" lang="en-US" altLang="zh-CN" sz="2400" i="1" dirty="0" err="1">
                  <a:latin typeface="Times New Roman" panose="02020603050405020304" pitchFamily="18" charset="0"/>
                  <a:ea typeface="黑体" panose="02010609060101010101" pitchFamily="49" charset="-122"/>
                </a:rPr>
                <a:t>U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(</a:t>
              </a:r>
              <a:r>
                <a:rPr kumimoji="1" lang="en-US" altLang="zh-CN" sz="2400" i="1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x</a:t>
              </a:r>
              <a:r>
                <a:rPr kumimoji="1" lang="en-US" altLang="zh-CN" sz="2400" baseline="-30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0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)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有</a:t>
              </a:r>
            </a:p>
            <a:p>
              <a:pPr algn="ctr" eaLnBrk="1" hangingPunct="1">
                <a:lnSpc>
                  <a:spcPct val="120000"/>
                </a:lnSpc>
              </a:pPr>
              <a:r>
                <a:rPr kumimoji="1" lang="en-US" altLang="zh-CN" sz="2400" i="1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f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(</a:t>
              </a:r>
              <a:r>
                <a:rPr kumimoji="1" lang="en-US" altLang="zh-CN" sz="2400" i="1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x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)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</a:t>
              </a:r>
              <a:r>
                <a:rPr kumimoji="1" lang="en-US" altLang="zh-CN" sz="2400" i="1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f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(</a:t>
              </a:r>
              <a:r>
                <a:rPr kumimoji="1" lang="en-US" altLang="zh-CN" sz="2400" i="1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x</a:t>
              </a:r>
              <a:r>
                <a:rPr kumimoji="1" lang="en-US" altLang="zh-CN" sz="2400" baseline="-30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0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) (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或</a:t>
              </a:r>
              <a:r>
                <a:rPr kumimoji="1" lang="en-US" altLang="zh-CN" sz="2400" i="1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f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(</a:t>
              </a:r>
              <a:r>
                <a:rPr kumimoji="1" lang="en-US" altLang="zh-CN" sz="2400" i="1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x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)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</a:t>
              </a:r>
              <a:r>
                <a:rPr kumimoji="1" lang="en-US" altLang="zh-CN" sz="2400" i="1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f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(</a:t>
              </a:r>
              <a:r>
                <a:rPr kumimoji="1" lang="en-US" altLang="zh-CN" sz="2400" i="1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x</a:t>
              </a:r>
              <a:r>
                <a:rPr kumimoji="1" lang="en-US" altLang="zh-CN" sz="2400" baseline="-30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0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))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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</a:p>
            <a:p>
              <a:pPr algn="just" eaLnBrk="1" hangingPunct="1">
                <a:lnSpc>
                  <a:spcPct val="12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则称</a:t>
              </a:r>
              <a:r>
                <a:rPr kumimoji="1" lang="en-US" altLang="zh-CN" sz="2400" i="1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f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(</a:t>
              </a:r>
              <a:r>
                <a:rPr kumimoji="1" lang="en-US" altLang="zh-CN" sz="2400" i="1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x</a:t>
              </a:r>
              <a:r>
                <a:rPr kumimoji="1" lang="en-US" altLang="zh-CN" sz="2400" baseline="-30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0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)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是函数</a:t>
              </a:r>
              <a:r>
                <a:rPr kumimoji="1" lang="zh-CN" altLang="en-US" sz="2400" i="1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r>
                <a:rPr kumimoji="1" lang="en-US" altLang="zh-CN" sz="2400" i="1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f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(</a:t>
              </a:r>
              <a:r>
                <a:rPr kumimoji="1" lang="en-US" altLang="zh-CN" sz="2400" i="1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x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)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的一个</a:t>
              </a:r>
              <a:r>
                <a:rPr kumimoji="1" lang="zh-CN" altLang="en-US" sz="2400" dirty="0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极大值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(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或</a:t>
              </a:r>
              <a:r>
                <a:rPr kumimoji="1" lang="zh-CN" altLang="en-US" sz="2400" dirty="0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极小值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)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 </a:t>
              </a:r>
            </a:p>
          </p:txBody>
        </p:sp>
        <p:sp>
          <p:nvSpPr>
            <p:cNvPr id="122890" name="Text Box 6"/>
            <p:cNvSpPr txBox="1">
              <a:spLocks noChangeArrowheads="1"/>
            </p:cNvSpPr>
            <p:nvPr/>
          </p:nvSpPr>
          <p:spPr bwMode="auto">
            <a:xfrm>
              <a:off x="432" y="1008"/>
              <a:ext cx="194" cy="2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。</a:t>
              </a:r>
            </a:p>
          </p:txBody>
        </p:sp>
      </p:grpSp>
      <p:sp>
        <p:nvSpPr>
          <p:cNvPr id="329745" name="Text Box 17"/>
          <p:cNvSpPr txBox="1">
            <a:spLocks noChangeArrowheads="1"/>
          </p:cNvSpPr>
          <p:nvPr/>
        </p:nvSpPr>
        <p:spPr bwMode="auto">
          <a:xfrm>
            <a:off x="1752600" y="2959100"/>
            <a:ext cx="868680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        </a:t>
            </a:r>
            <a:r>
              <a:rPr kumimoji="1"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函数的极大值与极小值统称为函数的</a:t>
            </a:r>
            <a:r>
              <a:rPr kumimoji="1" lang="zh-CN" altLang="en-US" sz="26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极值</a:t>
            </a:r>
            <a:r>
              <a:rPr kumimoji="1" lang="en-US" altLang="zh-CN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, </a:t>
            </a:r>
            <a:r>
              <a:rPr kumimoji="1"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使函数取得极值的点称为</a:t>
            </a:r>
            <a:r>
              <a:rPr kumimoji="1" lang="zh-CN" altLang="en-US" sz="26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极值点</a:t>
            </a:r>
            <a:r>
              <a:rPr kumimoji="1" lang="en-US" altLang="zh-CN" sz="2600" dirty="0">
                <a:latin typeface="Times New Roman" panose="02020603050405020304" pitchFamily="18" charset="0"/>
                <a:ea typeface="黑体" panose="02010609060101010101" pitchFamily="49" charset="-122"/>
              </a:rPr>
              <a:t>.  </a:t>
            </a:r>
          </a:p>
        </p:txBody>
      </p:sp>
      <p:sp>
        <p:nvSpPr>
          <p:cNvPr id="329751" name="Text Box 23"/>
          <p:cNvSpPr txBox="1">
            <a:spLocks noChangeArrowheads="1"/>
          </p:cNvSpPr>
          <p:nvPr/>
        </p:nvSpPr>
        <p:spPr bwMode="auto">
          <a:xfrm>
            <a:off x="1752599" y="4851400"/>
            <a:ext cx="93016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AutoNum type="arabicParenR" startAt="2"/>
            </a:pP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对常见函数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, 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极值可能出现在</a:t>
            </a:r>
            <a:r>
              <a:rPr kumimoji="1" lang="zh-CN" altLang="en-US" sz="28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导数为 </a:t>
            </a:r>
            <a:r>
              <a:rPr kumimoji="1" lang="en-US" altLang="zh-CN" sz="28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0 </a:t>
            </a:r>
            <a:r>
              <a:rPr kumimoji="1" lang="zh-CN" altLang="en-US" sz="28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或不存在的点</a:t>
            </a:r>
            <a:r>
              <a:rPr kumimoji="1" lang="en-US" altLang="zh-CN" sz="28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.</a:t>
            </a:r>
          </a:p>
        </p:txBody>
      </p:sp>
      <p:sp>
        <p:nvSpPr>
          <p:cNvPr id="329752" name="Text Box 24"/>
          <p:cNvSpPr txBox="1">
            <a:spLocks noChangeArrowheads="1"/>
          </p:cNvSpPr>
          <p:nvPr/>
        </p:nvSpPr>
        <p:spPr bwMode="auto">
          <a:xfrm>
            <a:off x="1765299" y="4027488"/>
            <a:ext cx="94972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AutoNum type="arabicParenR"/>
            </a:pP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函数的极值是函数的</a:t>
            </a:r>
            <a:r>
              <a:rPr kumimoji="1" lang="zh-CN" altLang="en-US" sz="28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局部性质</a:t>
            </a:r>
            <a:r>
              <a:rPr kumimoji="1" lang="en-US" altLang="zh-CN" sz="28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. 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(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与最大值和最小值不同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);</a:t>
            </a:r>
          </a:p>
        </p:txBody>
      </p:sp>
      <p:sp>
        <p:nvSpPr>
          <p:cNvPr id="329754" name="Rectangle 26"/>
          <p:cNvSpPr>
            <a:spLocks noChangeArrowheads="1"/>
          </p:cNvSpPr>
          <p:nvPr/>
        </p:nvSpPr>
        <p:spPr bwMode="auto">
          <a:xfrm>
            <a:off x="1851025" y="5710238"/>
            <a:ext cx="482123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>
                <a:latin typeface="Times New Roman" panose="02020603050405020304" pitchFamily="18" charset="0"/>
                <a:ea typeface="黑体" panose="02010609060101010101" pitchFamily="49" charset="-122"/>
              </a:rPr>
              <a:t>3)</a:t>
            </a:r>
            <a:r>
              <a:rPr kumimoji="1" lang="zh-CN" altLang="en-US" sz="2800">
                <a:latin typeface="Times New Roman" panose="02020603050405020304" pitchFamily="18" charset="0"/>
                <a:ea typeface="黑体" panose="02010609060101010101" pitchFamily="49" charset="-122"/>
              </a:rPr>
              <a:t>可能出现极小值 </a:t>
            </a:r>
            <a:r>
              <a:rPr kumimoji="1" lang="en-US" altLang="zh-CN" sz="2800">
                <a:latin typeface="Times New Roman" panose="02020603050405020304" pitchFamily="18" charset="0"/>
                <a:ea typeface="黑体" panose="02010609060101010101" pitchFamily="49" charset="-122"/>
              </a:rPr>
              <a:t>&gt; </a:t>
            </a:r>
            <a:r>
              <a:rPr kumimoji="1" lang="zh-CN" altLang="en-US" sz="2800">
                <a:latin typeface="Times New Roman" panose="02020603050405020304" pitchFamily="18" charset="0"/>
                <a:ea typeface="黑体" panose="02010609060101010101" pitchFamily="49" charset="-122"/>
              </a:rPr>
              <a:t>极大值</a:t>
            </a:r>
            <a:r>
              <a:rPr kumimoji="1" lang="zh-CN" altLang="en-US" sz="3200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23E2FE-7657-4508-9B19-46AFA38E248E}" type="datetime11">
              <a:rPr lang="zh-CN" altLang="en-US"/>
              <a:pPr>
                <a:defRPr/>
              </a:pPr>
              <a:t>16:22:13</a:t>
            </a:fld>
            <a:endParaRPr lang="en-US" altLang="zh-CN"/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518859" y="0"/>
            <a:ext cx="44087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spcBef>
                <a:spcPct val="50000"/>
              </a:spcBef>
              <a:defRPr/>
            </a:pPr>
            <a:r>
              <a:rPr kumimoji="1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</a:rPr>
              <a:t>第五</a:t>
            </a:r>
            <a:r>
              <a:rPr kumimoji="1" lang="zh-CN" altLang="en-US" b="1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节</a:t>
            </a:r>
            <a:r>
              <a:rPr kumimoji="1" lang="zh-CN" altLang="en-US" b="1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函数的极值与最大值最小值</a:t>
            </a:r>
          </a:p>
        </p:txBody>
      </p:sp>
      <p:sp>
        <p:nvSpPr>
          <p:cNvPr id="12" name="Text Box 62"/>
          <p:cNvSpPr txBox="1">
            <a:spLocks noChangeArrowheads="1"/>
          </p:cNvSpPr>
          <p:nvPr/>
        </p:nvSpPr>
        <p:spPr bwMode="auto">
          <a:xfrm>
            <a:off x="787400" y="384174"/>
            <a:ext cx="37655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一、函数的极值及其求法</a:t>
            </a:r>
            <a:r>
              <a:rPr kumimoji="1"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14" name="Text Box 163"/>
          <p:cNvSpPr txBox="1">
            <a:spLocks noChangeArrowheads="1"/>
          </p:cNvSpPr>
          <p:nvPr/>
        </p:nvSpPr>
        <p:spPr bwMode="auto">
          <a:xfrm>
            <a:off x="606220" y="904240"/>
            <a:ext cx="1181100" cy="519113"/>
          </a:xfrm>
          <a:prstGeom prst="rect">
            <a:avLst/>
          </a:prstGeom>
          <a:gradFill flip="none" rotWithShape="1">
            <a:gsLst>
              <a:gs pos="97000">
                <a:schemeClr val="accent5">
                  <a:lumMod val="67000"/>
                </a:schemeClr>
              </a:gs>
              <a:gs pos="71000">
                <a:schemeClr val="accent6">
                  <a:lumMod val="40000"/>
                  <a:lumOff val="60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定义</a:t>
            </a:r>
            <a:r>
              <a:rPr kumimoji="1" lang="en-US" altLang="zh-CN" sz="28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endParaRPr kumimoji="1" lang="zh-CN" altLang="en-US" sz="2800" dirty="0">
              <a:solidFill>
                <a:srgbClr val="7030A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9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97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9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9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9745" grpId="0" build="p" autoUpdateAnimBg="0"/>
      <p:bldP spid="329751" grpId="0" autoUpdateAnimBg="0"/>
      <p:bldP spid="329752" grpId="0" autoUpdateAnimBg="0"/>
      <p:bldP spid="329754" grpId="0"/>
      <p:bldP spid="14" grpId="0" animBg="1" autoUpdateAnimBg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Text Box 2"/>
          <p:cNvSpPr txBox="1">
            <a:spLocks noChangeArrowheads="1"/>
          </p:cNvSpPr>
          <p:nvPr/>
        </p:nvSpPr>
        <p:spPr bwMode="auto">
          <a:xfrm>
            <a:off x="1457356" y="1043444"/>
            <a:ext cx="8456189" cy="443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        </a:t>
            </a:r>
            <a:r>
              <a:rPr kumimoji="1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设函数</a:t>
            </a:r>
            <a:r>
              <a:rPr kumimoji="1" lang="en-US" altLang="zh-CN" sz="24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f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(</a:t>
            </a:r>
            <a:r>
              <a:rPr kumimoji="1" lang="en-US" altLang="zh-CN" sz="24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)</a:t>
            </a:r>
            <a:r>
              <a:rPr kumimoji="1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在点</a:t>
            </a:r>
            <a:r>
              <a:rPr kumimoji="1" lang="en-US" altLang="zh-CN" sz="24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kumimoji="1" lang="en-US" altLang="zh-CN" sz="2400" baseline="-25000" dirty="0">
                <a:latin typeface="Times New Roman" panose="02020603050405020304" pitchFamily="18" charset="0"/>
                <a:ea typeface="黑体" panose="02010609060101010101" pitchFamily="49" charset="-122"/>
              </a:rPr>
              <a:t>0</a:t>
            </a:r>
            <a:r>
              <a:rPr kumimoji="1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处可导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, </a:t>
            </a:r>
            <a:r>
              <a:rPr kumimoji="1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且在</a:t>
            </a:r>
            <a:r>
              <a:rPr kumimoji="1" lang="en-US" altLang="zh-CN" sz="24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kumimoji="1" lang="en-US" altLang="zh-CN" sz="2400" baseline="-25000" dirty="0">
                <a:latin typeface="Times New Roman" panose="02020603050405020304" pitchFamily="18" charset="0"/>
                <a:ea typeface="黑体" panose="02010609060101010101" pitchFamily="49" charset="-122"/>
              </a:rPr>
              <a:t>0</a:t>
            </a:r>
            <a:r>
              <a:rPr kumimoji="1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处取得极值</a:t>
            </a:r>
            <a:r>
              <a:rPr kumimoji="1"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,  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那么</a:t>
            </a:r>
            <a:r>
              <a:rPr kumimoji="1" lang="en-US" altLang="zh-CN" sz="24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f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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(</a:t>
            </a:r>
            <a:r>
              <a:rPr kumimoji="1" lang="en-US" altLang="zh-CN" sz="24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kumimoji="1" lang="en-US" altLang="zh-CN" sz="2400" baseline="-25000" dirty="0">
                <a:latin typeface="Times New Roman" panose="02020603050405020304" pitchFamily="18" charset="0"/>
                <a:ea typeface="黑体" panose="02010609060101010101" pitchFamily="49" charset="-122"/>
              </a:rPr>
              <a:t>0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)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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0. </a:t>
            </a:r>
          </a:p>
        </p:txBody>
      </p:sp>
      <p:sp>
        <p:nvSpPr>
          <p:cNvPr id="332803" name="Text Box 3"/>
          <p:cNvSpPr txBox="1">
            <a:spLocks noChangeArrowheads="1"/>
          </p:cNvSpPr>
          <p:nvPr/>
        </p:nvSpPr>
        <p:spPr bwMode="auto">
          <a:xfrm>
            <a:off x="2100278" y="1642217"/>
            <a:ext cx="8686800" cy="844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驻点</a:t>
            </a:r>
          </a:p>
          <a:p>
            <a:pPr eaLnBrk="1" hangingPunct="1">
              <a:lnSpc>
                <a:spcPct val="120000"/>
              </a:lnSpc>
            </a:pPr>
            <a:r>
              <a:rPr kumimoji="1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    使导数</a:t>
            </a:r>
            <a:r>
              <a:rPr kumimoji="1" lang="en-US" altLang="zh-CN" sz="24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f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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(</a:t>
            </a:r>
            <a:r>
              <a:rPr kumimoji="1" lang="en-US" altLang="zh-CN" sz="24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)</a:t>
            </a:r>
            <a:r>
              <a:rPr kumimoji="1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为零的点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(</a:t>
            </a:r>
            <a:r>
              <a:rPr kumimoji="1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方程</a:t>
            </a:r>
            <a:r>
              <a:rPr kumimoji="1" lang="en-US" altLang="zh-CN" sz="24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f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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(</a:t>
            </a:r>
            <a:r>
              <a:rPr kumimoji="1" lang="en-US" altLang="zh-CN" sz="24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)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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0</a:t>
            </a:r>
            <a:r>
              <a:rPr kumimoji="1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的实根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)</a:t>
            </a:r>
            <a:r>
              <a:rPr kumimoji="1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称为函数</a:t>
            </a:r>
            <a:r>
              <a:rPr kumimoji="1" lang="en-US" altLang="zh-CN" sz="24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f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(</a:t>
            </a:r>
            <a:r>
              <a:rPr kumimoji="1" lang="en-US" altLang="zh-CN" sz="24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)</a:t>
            </a:r>
            <a:r>
              <a:rPr kumimoji="1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的驻点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.</a:t>
            </a:r>
          </a:p>
        </p:txBody>
      </p:sp>
      <p:sp>
        <p:nvSpPr>
          <p:cNvPr id="332805" name="Text Box 5"/>
          <p:cNvSpPr txBox="1">
            <a:spLocks noChangeArrowheads="1"/>
          </p:cNvSpPr>
          <p:nvPr/>
        </p:nvSpPr>
        <p:spPr bwMode="auto">
          <a:xfrm>
            <a:off x="1752600" y="3400425"/>
            <a:ext cx="8534400" cy="844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思考</a:t>
            </a:r>
            <a:r>
              <a:rPr kumimoji="1"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</a:p>
          <a:p>
            <a:pPr eaLnBrk="1" hangingPunct="1">
              <a:lnSpc>
                <a:spcPct val="12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       </a:t>
            </a:r>
            <a:r>
              <a:rPr kumimoji="1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极值点是否一定是驻点？ 驻点是否一定是极值点？        </a:t>
            </a:r>
          </a:p>
        </p:txBody>
      </p:sp>
      <p:sp>
        <p:nvSpPr>
          <p:cNvPr id="332806" name="Text Box 6"/>
          <p:cNvSpPr txBox="1">
            <a:spLocks noChangeArrowheads="1"/>
          </p:cNvSpPr>
          <p:nvPr/>
        </p:nvSpPr>
        <p:spPr bwMode="auto">
          <a:xfrm>
            <a:off x="1739900" y="4581525"/>
            <a:ext cx="8737600" cy="1329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思考</a:t>
            </a:r>
            <a:r>
              <a:rPr kumimoji="1"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</a:p>
          <a:p>
            <a:pPr eaLnBrk="1" hangingPunct="1">
              <a:lnSpc>
                <a:spcPct val="12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     </a:t>
            </a:r>
            <a:r>
              <a:rPr kumimoji="1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极值点不一定是驻点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. </a:t>
            </a:r>
            <a:r>
              <a:rPr kumimoji="1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如</a:t>
            </a:r>
            <a:r>
              <a:rPr kumimoji="1" lang="en-US" altLang="zh-CN" sz="24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y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=|</a:t>
            </a:r>
            <a:r>
              <a:rPr kumimoji="1" lang="en-US" altLang="zh-CN" sz="2400" i="1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kumimoji="1" lang="en-US" altLang="zh-CN" sz="24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|,</a:t>
            </a:r>
            <a:r>
              <a:rPr kumimoji="1" lang="en-US" altLang="zh-CN" sz="2400" i="1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=0</a:t>
            </a:r>
            <a:r>
              <a:rPr kumimoji="1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是极值点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,</a:t>
            </a:r>
            <a:r>
              <a:rPr kumimoji="1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但不可导</a:t>
            </a:r>
          </a:p>
          <a:p>
            <a:pPr eaLnBrk="1" hangingPunct="1">
              <a:lnSpc>
                <a:spcPct val="120000"/>
              </a:lnSpc>
            </a:pPr>
            <a:r>
              <a:rPr kumimoji="1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     驻点不一定是极值点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.</a:t>
            </a:r>
            <a:r>
              <a:rPr kumimoji="1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如</a:t>
            </a:r>
            <a:r>
              <a:rPr kumimoji="1" lang="en-US" altLang="zh-CN" sz="24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y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=</a:t>
            </a:r>
            <a:r>
              <a:rPr kumimoji="1" lang="en-US" altLang="zh-CN" sz="24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kumimoji="1" lang="en-US" altLang="zh-CN" sz="2400" baseline="30000" dirty="0"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,</a:t>
            </a:r>
            <a:r>
              <a:rPr kumimoji="1" lang="en-US" altLang="zh-CN" sz="2400" i="1" dirty="0"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=0</a:t>
            </a:r>
            <a:r>
              <a:rPr kumimoji="1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是驻点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,</a:t>
            </a:r>
            <a:r>
              <a:rPr kumimoji="1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但不是极值点</a:t>
            </a:r>
            <a:r>
              <a: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.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274945E-52EE-4260-89D3-12A64290D3AA}" type="datetime11">
              <a:rPr lang="zh-CN" altLang="en-US"/>
              <a:pPr>
                <a:defRPr/>
              </a:pPr>
              <a:t>16:22:13</a:t>
            </a:fld>
            <a:endParaRPr lang="en-US" altLang="zh-CN"/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518859" y="0"/>
            <a:ext cx="44087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spcBef>
                <a:spcPct val="50000"/>
              </a:spcBef>
              <a:defRPr/>
            </a:pPr>
            <a:r>
              <a:rPr kumimoji="1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</a:rPr>
              <a:t>第五</a:t>
            </a:r>
            <a:r>
              <a:rPr kumimoji="1" lang="zh-CN" altLang="en-US" b="1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节</a:t>
            </a:r>
            <a:r>
              <a:rPr kumimoji="1" lang="zh-CN" altLang="en-US" b="1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函数的极值与最大值最小值</a:t>
            </a:r>
          </a:p>
        </p:txBody>
      </p:sp>
      <p:sp>
        <p:nvSpPr>
          <p:cNvPr id="9" name="Text Box 62"/>
          <p:cNvSpPr txBox="1">
            <a:spLocks noChangeArrowheads="1"/>
          </p:cNvSpPr>
          <p:nvPr/>
        </p:nvSpPr>
        <p:spPr bwMode="auto">
          <a:xfrm>
            <a:off x="787400" y="384174"/>
            <a:ext cx="37655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一、函数的极值及其求法</a:t>
            </a:r>
            <a:r>
              <a:rPr kumimoji="1"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10" name="Text Box 163"/>
          <p:cNvSpPr txBox="1">
            <a:spLocks noChangeArrowheads="1"/>
          </p:cNvSpPr>
          <p:nvPr/>
        </p:nvSpPr>
        <p:spPr bwMode="auto">
          <a:xfrm>
            <a:off x="721638" y="988457"/>
            <a:ext cx="1181100" cy="519113"/>
          </a:xfrm>
          <a:prstGeom prst="rect">
            <a:avLst/>
          </a:prstGeom>
          <a:gradFill flip="none" rotWithShape="1">
            <a:gsLst>
              <a:gs pos="0">
                <a:srgbClr val="85ADBC">
                  <a:lumMod val="67000"/>
                </a:srgbClr>
              </a:gs>
              <a:gs pos="72000">
                <a:srgbClr val="85ADBC">
                  <a:lumMod val="97000"/>
                  <a:lumOff val="3000"/>
                </a:srgbClr>
              </a:gs>
              <a:gs pos="100000">
                <a:srgbClr val="E5B440">
                  <a:lumMod val="40000"/>
                  <a:lumOff val="60000"/>
                </a:srgb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kumimoji="1" lang="zh-CN" altLang="en-US" sz="2800" b="1" kern="0" dirty="0" smtClean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定理</a:t>
            </a:r>
            <a:r>
              <a:rPr kumimoji="1" lang="en-US" altLang="zh-CN" sz="2800" b="1" kern="0" dirty="0" smtClean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endParaRPr kumimoji="1" lang="zh-CN" altLang="en-US" sz="2800" kern="0" dirty="0">
              <a:solidFill>
                <a:srgbClr val="7030A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28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32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32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328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328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328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328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328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2802" grpId="0" build="p" autoUpdateAnimBg="0"/>
      <p:bldP spid="332803" grpId="0" uiExpand="1" build="p" autoUpdateAnimBg="0"/>
      <p:bldP spid="332805" grpId="0" uiExpand="1" build="p" autoUpdateAnimBg="0"/>
      <p:bldP spid="332806" grpId="0" uiExpand="1" build="p" autoUpdateAnimBg="0"/>
      <p:bldP spid="10" grpId="0" animBg="1" autoUpdateAnimBg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42D7EE-22BF-4C46-8AAA-EACDD4695E11}" type="datetime11">
              <a:rPr lang="zh-CN" altLang="en-US"/>
              <a:pPr>
                <a:defRPr/>
              </a:pPr>
              <a:t>16:22:13</a:t>
            </a:fld>
            <a:endParaRPr lang="en-US" altLang="zh-CN"/>
          </a:p>
        </p:txBody>
      </p:sp>
      <p:sp>
        <p:nvSpPr>
          <p:cNvPr id="203" name="矩形 202"/>
          <p:cNvSpPr>
            <a:spLocks noChangeArrowheads="1"/>
          </p:cNvSpPr>
          <p:nvPr/>
        </p:nvSpPr>
        <p:spPr bwMode="auto">
          <a:xfrm>
            <a:off x="518859" y="0"/>
            <a:ext cx="44087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spcBef>
                <a:spcPct val="50000"/>
              </a:spcBef>
              <a:defRPr/>
            </a:pPr>
            <a:r>
              <a:rPr kumimoji="1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</a:rPr>
              <a:t>第五</a:t>
            </a:r>
            <a:r>
              <a:rPr kumimoji="1" lang="zh-CN" altLang="en-US" b="1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节</a:t>
            </a:r>
            <a:r>
              <a:rPr kumimoji="1" lang="zh-CN" altLang="en-US" b="1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函数的极值与最大值最小值</a:t>
            </a:r>
          </a:p>
        </p:txBody>
      </p:sp>
      <p:sp>
        <p:nvSpPr>
          <p:cNvPr id="204" name="Text Box 62"/>
          <p:cNvSpPr txBox="1">
            <a:spLocks noChangeArrowheads="1"/>
          </p:cNvSpPr>
          <p:nvPr/>
        </p:nvSpPr>
        <p:spPr bwMode="auto">
          <a:xfrm>
            <a:off x="787400" y="384174"/>
            <a:ext cx="37655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一、函数的极值及其求法</a:t>
            </a:r>
            <a:r>
              <a:rPr kumimoji="1"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205" name="Text Box 163"/>
          <p:cNvSpPr txBox="1">
            <a:spLocks noChangeArrowheads="1"/>
          </p:cNvSpPr>
          <p:nvPr/>
        </p:nvSpPr>
        <p:spPr bwMode="auto">
          <a:xfrm>
            <a:off x="721638" y="988457"/>
            <a:ext cx="1181100" cy="519113"/>
          </a:xfrm>
          <a:prstGeom prst="rect">
            <a:avLst/>
          </a:prstGeom>
          <a:gradFill flip="none" rotWithShape="1">
            <a:gsLst>
              <a:gs pos="0">
                <a:srgbClr val="85ADBC">
                  <a:lumMod val="67000"/>
                </a:srgbClr>
              </a:gs>
              <a:gs pos="72000">
                <a:srgbClr val="85ADBC">
                  <a:lumMod val="97000"/>
                  <a:lumOff val="3000"/>
                </a:srgbClr>
              </a:gs>
              <a:gs pos="100000">
                <a:srgbClr val="E5B440">
                  <a:lumMod val="40000"/>
                  <a:lumOff val="60000"/>
                </a:srgb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kumimoji="1" lang="zh-CN" altLang="en-US" sz="2800" b="1" kern="0" dirty="0" smtClean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定理</a:t>
            </a:r>
            <a:r>
              <a:rPr kumimoji="1" lang="en-US" altLang="zh-CN" sz="2800" b="1" kern="0" dirty="0" smtClean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endParaRPr kumimoji="1" lang="zh-CN" altLang="en-US" sz="2800" kern="0" dirty="0">
              <a:solidFill>
                <a:srgbClr val="7030A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902738" y="1499890"/>
                <a:ext cx="8964454" cy="84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/>
                  <a:t>设函数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 smtClean="0"/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dirty="0" smtClean="0"/>
                  <a:t>的某邻域内连续，且在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dirty="0" smtClean="0"/>
                  <a:t>的某去心邻域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d>
                      <m:d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zh-CN" altLang="en-US" sz="2400" dirty="0" smtClean="0"/>
                  <a:t>内可导。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738" y="1499890"/>
                <a:ext cx="8964454" cy="842538"/>
              </a:xfrm>
              <a:prstGeom prst="rect">
                <a:avLst/>
              </a:prstGeom>
              <a:blipFill>
                <a:blip r:embed="rId2"/>
                <a:stretch>
                  <a:fillRect l="-1020" t="-6522" b="-137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文本框 207"/>
              <p:cNvSpPr txBox="1"/>
              <p:nvPr/>
            </p:nvSpPr>
            <p:spPr>
              <a:xfrm>
                <a:off x="2039025" y="2168862"/>
                <a:ext cx="896445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-457200"/>
                <a:r>
                  <a:rPr lang="zh-CN" altLang="en-US" sz="2400" dirty="0" smtClean="0"/>
                  <a:t>（</a:t>
                </a:r>
                <a:r>
                  <a:rPr lang="en-US" altLang="zh-CN" sz="2400" dirty="0" smtClean="0"/>
                  <a:t>1</a:t>
                </a:r>
                <a:r>
                  <a:rPr lang="zh-CN" altLang="en-US" sz="2400" dirty="0" smtClean="0"/>
                  <a:t>）如果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dirty="0" smtClean="0"/>
                  <a:t>时，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sz="2400" dirty="0" smtClean="0"/>
                  <a:t>，而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时，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400" dirty="0" smtClean="0"/>
                  <a:t>，则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dirty="0" smtClean="0"/>
                  <a:t>处取得极大值；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08" name="文本框 2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025" y="2168862"/>
                <a:ext cx="8964454" cy="830997"/>
              </a:xfrm>
              <a:prstGeom prst="rect">
                <a:avLst/>
              </a:prstGeom>
              <a:blipFill>
                <a:blip r:embed="rId3"/>
                <a:stretch>
                  <a:fillRect l="-1020" t="-8088" b="-139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文本框 208"/>
              <p:cNvSpPr txBox="1"/>
              <p:nvPr/>
            </p:nvSpPr>
            <p:spPr>
              <a:xfrm>
                <a:off x="2025009" y="2910175"/>
                <a:ext cx="896445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-457200"/>
                <a:r>
                  <a:rPr lang="zh-CN" altLang="en-US" sz="2400" dirty="0" smtClean="0"/>
                  <a:t>（</a:t>
                </a:r>
                <a:r>
                  <a:rPr lang="en-US" altLang="zh-CN" sz="2400" dirty="0" smtClean="0"/>
                  <a:t>2</a:t>
                </a:r>
                <a:r>
                  <a:rPr lang="zh-CN" altLang="en-US" sz="2400" dirty="0" smtClean="0"/>
                  <a:t>）如果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dirty="0" smtClean="0"/>
                  <a:t>时，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400" dirty="0" smtClean="0"/>
                  <a:t>，而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时，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400" dirty="0" smtClean="0"/>
                  <a:t>，则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dirty="0" smtClean="0"/>
                  <a:t>处取得极</a:t>
                </a:r>
                <a:r>
                  <a:rPr lang="zh-CN" altLang="en-US" sz="2400" dirty="0"/>
                  <a:t>小</a:t>
                </a:r>
                <a:r>
                  <a:rPr lang="zh-CN" altLang="en-US" sz="2400" dirty="0" smtClean="0"/>
                  <a:t>值；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09" name="文本框 2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009" y="2910175"/>
                <a:ext cx="8964454" cy="830997"/>
              </a:xfrm>
              <a:prstGeom prst="rect">
                <a:avLst/>
              </a:prstGeom>
              <a:blipFill>
                <a:blip r:embed="rId4"/>
                <a:stretch>
                  <a:fillRect l="-1020" t="-8029" b="-13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文本框 209"/>
              <p:cNvSpPr txBox="1"/>
              <p:nvPr/>
            </p:nvSpPr>
            <p:spPr>
              <a:xfrm>
                <a:off x="2025009" y="3651488"/>
                <a:ext cx="896445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-457200"/>
                <a:r>
                  <a:rPr lang="zh-CN" altLang="en-US" sz="2400" dirty="0" smtClean="0"/>
                  <a:t>（</a:t>
                </a:r>
                <a:r>
                  <a:rPr lang="en-US" altLang="zh-CN" sz="2400" dirty="0" smtClean="0"/>
                  <a:t>3</a:t>
                </a:r>
                <a:r>
                  <a:rPr lang="zh-CN" altLang="en-US" sz="2400" dirty="0" smtClean="0"/>
                  <a:t>）如果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,,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zh-CN" altLang="en-US" sz="2400" dirty="0" smtClean="0"/>
                  <a:t>时，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400" dirty="0" smtClean="0"/>
                  <a:t>的符号保持不变，则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dirty="0" smtClean="0"/>
                  <a:t>处没有极小。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10" name="文本框 2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009" y="3651488"/>
                <a:ext cx="8964454" cy="830997"/>
              </a:xfrm>
              <a:prstGeom prst="rect">
                <a:avLst/>
              </a:prstGeom>
              <a:blipFill>
                <a:blip r:embed="rId5"/>
                <a:stretch>
                  <a:fillRect l="-1020" t="-8088" b="-139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1902738" y="1053146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第一充分条件</a:t>
            </a:r>
          </a:p>
        </p:txBody>
      </p:sp>
      <p:sp>
        <p:nvSpPr>
          <p:cNvPr id="212" name="Text Box 28"/>
          <p:cNvSpPr txBox="1">
            <a:spLocks noChangeArrowheads="1"/>
          </p:cNvSpPr>
          <p:nvPr/>
        </p:nvSpPr>
        <p:spPr bwMode="auto">
          <a:xfrm>
            <a:off x="1586630" y="4594086"/>
            <a:ext cx="3124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求极值的步骤</a:t>
            </a:r>
            <a:r>
              <a:rPr kumimoji="1" lang="en-US" altLang="zh-CN" sz="2400" b="1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endParaRPr kumimoji="1" lang="en-US" altLang="zh-CN" sz="2400" b="1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511462" y="4549676"/>
                <a:ext cx="8012483" cy="18651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120000"/>
                  </a:lnSpc>
                </a:pPr>
                <a:r>
                  <a:rPr kumimoji="1" lang="en-US" altLang="zh-CN" sz="2400" dirty="0">
                    <a:latin typeface="宋体" panose="02010600030101010101" pitchFamily="2" charset="-122"/>
                  </a:rPr>
                  <a:t> (1)</a:t>
                </a:r>
                <a:r>
                  <a:rPr kumimoji="1" lang="zh-CN" altLang="en-US" sz="2400" dirty="0">
                    <a:latin typeface="宋体" panose="02010600030101010101" pitchFamily="2" charset="-122"/>
                  </a:rPr>
                  <a:t>求出导数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en-US" altLang="zh-CN" sz="2400" dirty="0">
                    <a:latin typeface="宋体" panose="02010600030101010101" pitchFamily="2" charset="-122"/>
                  </a:rPr>
                  <a:t>;</a:t>
                </a:r>
              </a:p>
              <a:p>
                <a:pPr eaLnBrk="1" hangingPunct="1">
                  <a:lnSpc>
                    <a:spcPct val="120000"/>
                  </a:lnSpc>
                </a:pPr>
                <a:r>
                  <a:rPr kumimoji="1" lang="en-US" altLang="zh-CN" sz="2400" dirty="0">
                    <a:latin typeface="宋体" panose="02010600030101010101" pitchFamily="2" charset="-122"/>
                  </a:rPr>
                  <a:t> </a:t>
                </a:r>
                <a:r>
                  <a:rPr kumimoji="1" lang="en-US" altLang="zh-CN" sz="2400" dirty="0" smtClean="0">
                    <a:latin typeface="宋体" panose="02010600030101010101" pitchFamily="2" charset="-122"/>
                  </a:rPr>
                  <a:t>(</a:t>
                </a:r>
                <a:r>
                  <a:rPr kumimoji="1" lang="en-US" altLang="zh-CN" sz="2400" dirty="0">
                    <a:latin typeface="宋体" panose="02010600030101010101" pitchFamily="2" charset="-122"/>
                  </a:rPr>
                  <a:t>2)</a:t>
                </a:r>
                <a:r>
                  <a:rPr kumimoji="1" lang="zh-CN" altLang="en-US" sz="2400" dirty="0">
                    <a:latin typeface="宋体" panose="02010600030101010101" pitchFamily="2" charset="-122"/>
                  </a:rPr>
                  <a:t>求出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2400" dirty="0">
                    <a:latin typeface="宋体" panose="02010600030101010101" pitchFamily="2" charset="-122"/>
                  </a:rPr>
                  <a:t>的全部驻点和不可导点</a:t>
                </a:r>
                <a:r>
                  <a:rPr kumimoji="1" lang="en-US" altLang="zh-CN" sz="2400" dirty="0">
                    <a:latin typeface="宋体" panose="02010600030101010101" pitchFamily="2" charset="-122"/>
                  </a:rPr>
                  <a:t>;</a:t>
                </a:r>
              </a:p>
              <a:p>
                <a:pPr eaLnBrk="1" hangingPunct="1">
                  <a:lnSpc>
                    <a:spcPct val="120000"/>
                  </a:lnSpc>
                </a:pPr>
                <a:r>
                  <a:rPr kumimoji="1" lang="en-US" altLang="zh-CN" sz="2400" dirty="0">
                    <a:latin typeface="宋体" panose="02010600030101010101" pitchFamily="2" charset="-122"/>
                  </a:rPr>
                  <a:t> </a:t>
                </a:r>
                <a:r>
                  <a:rPr kumimoji="1" lang="en-US" altLang="zh-CN" sz="2400" dirty="0" smtClean="0">
                    <a:latin typeface="宋体" panose="02010600030101010101" pitchFamily="2" charset="-122"/>
                  </a:rPr>
                  <a:t>(</a:t>
                </a:r>
                <a:r>
                  <a:rPr kumimoji="1" lang="en-US" altLang="zh-CN" sz="2400" dirty="0">
                    <a:latin typeface="宋体" panose="02010600030101010101" pitchFamily="2" charset="-122"/>
                  </a:rPr>
                  <a:t>3)</a:t>
                </a:r>
                <a:r>
                  <a:rPr kumimoji="1" lang="zh-CN" altLang="en-US" sz="2400" dirty="0">
                    <a:latin typeface="宋体" panose="02010600030101010101" pitchFamily="2" charset="-122"/>
                  </a:rPr>
                  <a:t>考察在每个驻点和不可导点的左右邻近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zh-CN" altLang="en-US" sz="2400" dirty="0">
                    <a:latin typeface="宋体" panose="02010600030101010101" pitchFamily="2" charset="-122"/>
                  </a:rPr>
                  <a:t>的符号</a:t>
                </a:r>
                <a:r>
                  <a:rPr kumimoji="1" lang="en-US" altLang="zh-CN" sz="2400" dirty="0">
                    <a:latin typeface="宋体" panose="02010600030101010101" pitchFamily="2" charset="-122"/>
                  </a:rPr>
                  <a:t>; </a:t>
                </a:r>
              </a:p>
              <a:p>
                <a:pPr eaLnBrk="1" hangingPunct="1">
                  <a:lnSpc>
                    <a:spcPct val="120000"/>
                  </a:lnSpc>
                </a:pPr>
                <a:r>
                  <a:rPr kumimoji="1" lang="en-US" altLang="zh-CN" sz="2400" dirty="0">
                    <a:latin typeface="宋体" panose="02010600030101010101" pitchFamily="2" charset="-122"/>
                  </a:rPr>
                  <a:t> </a:t>
                </a:r>
                <a:r>
                  <a:rPr kumimoji="1" lang="en-US" altLang="zh-CN" sz="2400" dirty="0" smtClean="0">
                    <a:latin typeface="宋体" panose="02010600030101010101" pitchFamily="2" charset="-122"/>
                  </a:rPr>
                  <a:t>(</a:t>
                </a:r>
                <a:r>
                  <a:rPr kumimoji="1" lang="en-US" altLang="zh-CN" sz="2400" dirty="0">
                    <a:latin typeface="宋体" panose="02010600030101010101" pitchFamily="2" charset="-122"/>
                  </a:rPr>
                  <a:t>4)</a:t>
                </a:r>
                <a:r>
                  <a:rPr kumimoji="1" lang="zh-CN" altLang="en-US" sz="2400" dirty="0">
                    <a:latin typeface="宋体" panose="02010600030101010101" pitchFamily="2" charset="-122"/>
                  </a:rPr>
                  <a:t>确定出函数的所有极值点和极值</a:t>
                </a:r>
                <a:r>
                  <a:rPr kumimoji="1" lang="en-US" altLang="zh-CN" sz="2400" dirty="0">
                    <a:latin typeface="宋体" panose="02010600030101010101" pitchFamily="2" charset="-122"/>
                  </a:rPr>
                  <a:t>.</a:t>
                </a:r>
                <a:endParaRPr lang="zh-CN" altLang="en-US" sz="2400" dirty="0"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462" y="4549676"/>
                <a:ext cx="8012483" cy="1865126"/>
              </a:xfrm>
              <a:prstGeom prst="rect">
                <a:avLst/>
              </a:prstGeom>
              <a:blipFill>
                <a:blip r:embed="rId6"/>
                <a:stretch>
                  <a:fillRect t="-1961" b="-32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25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 animBg="1" autoUpdateAnimBg="0"/>
      <p:bldP spid="212" grpId="0" autoUpdateAnimBg="0"/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D38C52A-3865-44B1-86BF-83A62B503A2F}" type="datetime11">
              <a:rPr lang="zh-CN" altLang="en-US" smtClean="0"/>
              <a:pPr>
                <a:defRPr/>
              </a:pPr>
              <a:t>16:22:12</a:t>
            </a:fld>
            <a:endParaRPr lang="en-US" altLang="zh-CN"/>
          </a:p>
        </p:txBody>
      </p:sp>
      <p:sp>
        <p:nvSpPr>
          <p:cNvPr id="13315" name="Rectangle 279"/>
          <p:cNvSpPr>
            <a:spLocks noChangeArrowheads="1"/>
          </p:cNvSpPr>
          <p:nvPr/>
        </p:nvSpPr>
        <p:spPr bwMode="auto">
          <a:xfrm>
            <a:off x="755650" y="349250"/>
            <a:ext cx="415131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ea typeface="黑体" panose="02010609060101010101" pitchFamily="49" charset="-122"/>
              </a:rPr>
              <a:t>二、拉格朗日中值定理</a:t>
            </a:r>
          </a:p>
        </p:txBody>
      </p:sp>
      <p:sp>
        <p:nvSpPr>
          <p:cNvPr id="13316" name="矩形 2"/>
          <p:cNvSpPr>
            <a:spLocks noChangeArrowheads="1"/>
          </p:cNvSpPr>
          <p:nvPr/>
        </p:nvSpPr>
        <p:spPr bwMode="auto">
          <a:xfrm>
            <a:off x="490538" y="0"/>
            <a:ext cx="2374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b="1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第一节  微分中值定理</a:t>
            </a:r>
          </a:p>
        </p:txBody>
      </p:sp>
      <p:sp>
        <p:nvSpPr>
          <p:cNvPr id="5" name="Text Box 163"/>
          <p:cNvSpPr txBox="1">
            <a:spLocks noChangeArrowheads="1"/>
          </p:cNvSpPr>
          <p:nvPr/>
        </p:nvSpPr>
        <p:spPr bwMode="auto">
          <a:xfrm>
            <a:off x="474663" y="1035050"/>
            <a:ext cx="1181100" cy="519113"/>
          </a:xfrm>
          <a:prstGeom prst="rect">
            <a:avLst/>
          </a:prstGeom>
          <a:gradFill flip="none" rotWithShape="1">
            <a:gsLst>
              <a:gs pos="0">
                <a:srgbClr val="85ADBC">
                  <a:lumMod val="67000"/>
                </a:srgbClr>
              </a:gs>
              <a:gs pos="72000">
                <a:srgbClr val="85ADBC">
                  <a:lumMod val="97000"/>
                  <a:lumOff val="3000"/>
                </a:srgbClr>
              </a:gs>
              <a:gs pos="100000">
                <a:srgbClr val="E5B440">
                  <a:lumMod val="40000"/>
                  <a:lumOff val="60000"/>
                </a:srgb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kumimoji="1" lang="zh-CN" altLang="en-US" sz="2800" b="1" kern="0" dirty="0" smtClean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定理</a:t>
            </a:r>
            <a:r>
              <a:rPr kumimoji="1" lang="en-US" altLang="zh-CN" sz="2800" b="1" kern="0" dirty="0" smtClean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endParaRPr kumimoji="1" lang="zh-CN" altLang="en-US" sz="2800" kern="0" dirty="0">
              <a:solidFill>
                <a:srgbClr val="7030A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1846263" y="1555750"/>
            <a:ext cx="4452937" cy="504825"/>
            <a:chOff x="1212677" y="2206803"/>
            <a:chExt cx="4453463" cy="505368"/>
          </a:xfrm>
        </p:grpSpPr>
        <p:sp>
          <p:nvSpPr>
            <p:cNvPr id="7" name="矩形 6"/>
            <p:cNvSpPr/>
            <p:nvPr/>
          </p:nvSpPr>
          <p:spPr>
            <a:xfrm>
              <a:off x="1212677" y="2213160"/>
              <a:ext cx="4453463" cy="4608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9539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prstClr val="black"/>
                  </a:solidFill>
                  <a:latin typeface="Arial"/>
                  <a:ea typeface="微软雅黑"/>
                </a:rPr>
                <a:t>（</a:t>
              </a:r>
              <a:r>
                <a:rPr lang="en-US" altLang="zh-CN" sz="2400" kern="0" dirty="0">
                  <a:solidFill>
                    <a:prstClr val="black"/>
                  </a:solidFill>
                  <a:latin typeface="Arial"/>
                  <a:ea typeface="微软雅黑"/>
                </a:rPr>
                <a:t>1</a:t>
              </a:r>
              <a:r>
                <a:rPr lang="zh-CN" altLang="en-US" sz="2400" kern="0" dirty="0">
                  <a:solidFill>
                    <a:prstClr val="black"/>
                  </a:solidFill>
                  <a:latin typeface="Arial"/>
                  <a:ea typeface="微软雅黑"/>
                </a:rPr>
                <a:t>）在闭区间</a:t>
              </a:r>
              <a:r>
                <a:rPr lang="en-US" altLang="zh-CN" sz="2400" kern="0" dirty="0">
                  <a:solidFill>
                    <a:prstClr val="black"/>
                  </a:solidFill>
                  <a:latin typeface="Arial"/>
                  <a:ea typeface="微软雅黑"/>
                </a:rPr>
                <a:t>           </a:t>
              </a:r>
              <a:r>
                <a:rPr lang="zh-CN" altLang="en-US" sz="2400" kern="0" dirty="0">
                  <a:solidFill>
                    <a:prstClr val="black"/>
                  </a:solidFill>
                  <a:latin typeface="Arial"/>
                  <a:ea typeface="微软雅黑"/>
                </a:rPr>
                <a:t>上</a:t>
              </a:r>
              <a:r>
                <a:rPr lang="zh-CN" altLang="en-US" sz="2400" kern="0" dirty="0">
                  <a:solidFill>
                    <a:srgbClr val="FF9500"/>
                  </a:solidFill>
                  <a:latin typeface="Arial"/>
                  <a:ea typeface="微软雅黑"/>
                </a:rPr>
                <a:t>连续</a:t>
              </a:r>
              <a:r>
                <a:rPr lang="zh-CN" altLang="en-US" sz="2400" kern="0" dirty="0">
                  <a:solidFill>
                    <a:prstClr val="black"/>
                  </a:solidFill>
                  <a:latin typeface="Arial"/>
                  <a:ea typeface="微软雅黑"/>
                </a:rPr>
                <a:t>；</a:t>
              </a:r>
            </a:p>
          </p:txBody>
        </p:sp>
        <p:graphicFrame>
          <p:nvGraphicFramePr>
            <p:cNvPr id="13364" name="对象 7"/>
            <p:cNvGraphicFramePr>
              <a:graphicFrameLocks noChangeAspect="1"/>
            </p:cNvGraphicFramePr>
            <p:nvPr/>
          </p:nvGraphicFramePr>
          <p:xfrm>
            <a:off x="3385209" y="2206803"/>
            <a:ext cx="852808" cy="505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44" name="Equation" r:id="rId3" imgW="341123" imgH="202147" progId="Equation.DSMT4">
                    <p:embed/>
                  </p:oleObj>
                </mc:Choice>
                <mc:Fallback>
                  <p:oleObj name="Equation" r:id="rId3" imgW="341123" imgH="202147" progId="Equation.DSMT4">
                    <p:embed/>
                    <p:pic>
                      <p:nvPicPr>
                        <p:cNvPr id="0" name="对象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85209" y="2206803"/>
                          <a:ext cx="852808" cy="5053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组合 8"/>
          <p:cNvGrpSpPr>
            <a:grpSpLocks/>
          </p:cNvGrpSpPr>
          <p:nvPr/>
        </p:nvGrpSpPr>
        <p:grpSpPr bwMode="auto">
          <a:xfrm>
            <a:off x="1846263" y="2073275"/>
            <a:ext cx="4356100" cy="503238"/>
            <a:chOff x="1268093" y="2876461"/>
            <a:chExt cx="4357283" cy="502333"/>
          </a:xfrm>
        </p:grpSpPr>
        <p:sp>
          <p:nvSpPr>
            <p:cNvPr id="10" name="矩形 9"/>
            <p:cNvSpPr/>
            <p:nvPr/>
          </p:nvSpPr>
          <p:spPr>
            <a:xfrm>
              <a:off x="1268093" y="2876461"/>
              <a:ext cx="4357283" cy="4611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9539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prstClr val="black"/>
                  </a:solidFill>
                  <a:latin typeface="Arial"/>
                  <a:ea typeface="微软雅黑"/>
                </a:rPr>
                <a:t>（</a:t>
              </a:r>
              <a:r>
                <a:rPr lang="en-US" altLang="zh-CN" sz="2400" kern="0" dirty="0">
                  <a:solidFill>
                    <a:prstClr val="black"/>
                  </a:solidFill>
                  <a:latin typeface="Arial"/>
                  <a:ea typeface="微软雅黑"/>
                </a:rPr>
                <a:t>2</a:t>
              </a:r>
              <a:r>
                <a:rPr lang="zh-CN" altLang="en-US" sz="2400" kern="0" dirty="0">
                  <a:solidFill>
                    <a:prstClr val="black"/>
                  </a:solidFill>
                  <a:latin typeface="Arial"/>
                  <a:ea typeface="微软雅黑"/>
                </a:rPr>
                <a:t>）</a:t>
              </a:r>
              <a:r>
                <a:rPr lang="zh-CN" altLang="en-US" sz="2400" kern="0" dirty="0">
                  <a:solidFill>
                    <a:prstClr val="black"/>
                  </a:solidFill>
                  <a:latin typeface="FZSSK--GBK1-0"/>
                  <a:ea typeface="微软雅黑"/>
                </a:rPr>
                <a:t>在开区间</a:t>
              </a:r>
              <a:r>
                <a:rPr lang="en-US" altLang="zh-CN" sz="2400" kern="0" dirty="0">
                  <a:solidFill>
                    <a:prstClr val="black"/>
                  </a:solidFill>
                  <a:latin typeface="E-BZ"/>
                  <a:ea typeface="微软雅黑"/>
                </a:rPr>
                <a:t>      </a:t>
              </a:r>
              <a:r>
                <a:rPr lang="zh-CN" altLang="en-US" sz="2400" kern="0" dirty="0">
                  <a:solidFill>
                    <a:prstClr val="black"/>
                  </a:solidFill>
                  <a:latin typeface="FZSSK--GBK1-0"/>
                  <a:ea typeface="微软雅黑"/>
                </a:rPr>
                <a:t>内</a:t>
              </a:r>
              <a:r>
                <a:rPr lang="zh-CN" altLang="en-US" sz="2400" kern="0" dirty="0">
                  <a:solidFill>
                    <a:srgbClr val="FF9500"/>
                  </a:solidFill>
                  <a:latin typeface="FZSSK--GBK1-0"/>
                  <a:ea typeface="微软雅黑"/>
                </a:rPr>
                <a:t>可导</a:t>
              </a:r>
              <a:r>
                <a:rPr lang="zh-CN" altLang="en-US" sz="2400" kern="0" dirty="0">
                  <a:solidFill>
                    <a:prstClr val="black"/>
                  </a:solidFill>
                  <a:latin typeface="FZSSK--GBK1-0"/>
                  <a:ea typeface="微软雅黑"/>
                </a:rPr>
                <a:t>；</a:t>
              </a:r>
              <a:endParaRPr lang="zh-CN" altLang="en-US" sz="2400" kern="0" dirty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graphicFrame>
          <p:nvGraphicFramePr>
            <p:cNvPr id="13362" name="对象 10"/>
            <p:cNvGraphicFramePr>
              <a:graphicFrameLocks noChangeAspect="1"/>
            </p:cNvGraphicFramePr>
            <p:nvPr/>
          </p:nvGraphicFramePr>
          <p:xfrm>
            <a:off x="3365160" y="2876461"/>
            <a:ext cx="879080" cy="502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45" name="Equation" r:id="rId5" imgW="351632" imgH="200933" progId="Equation.DSMT4">
                    <p:embed/>
                  </p:oleObj>
                </mc:Choice>
                <mc:Fallback>
                  <p:oleObj name="Equation" r:id="rId5" imgW="351632" imgH="200933" progId="Equation.DSMT4">
                    <p:embed/>
                    <p:pic>
                      <p:nvPicPr>
                        <p:cNvPr id="0" name="对象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5160" y="2876461"/>
                          <a:ext cx="879080" cy="5023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" name="组合 14"/>
          <p:cNvGrpSpPr>
            <a:grpSpLocks/>
          </p:cNvGrpSpPr>
          <p:nvPr/>
        </p:nvGrpSpPr>
        <p:grpSpPr bwMode="auto">
          <a:xfrm>
            <a:off x="1670050" y="942975"/>
            <a:ext cx="3511550" cy="646113"/>
            <a:chOff x="4395047" y="1176294"/>
            <a:chExt cx="3511280" cy="646331"/>
          </a:xfrm>
        </p:grpSpPr>
        <p:sp>
          <p:nvSpPr>
            <p:cNvPr id="16" name="矩形 15"/>
            <p:cNvSpPr/>
            <p:nvPr/>
          </p:nvSpPr>
          <p:spPr>
            <a:xfrm>
              <a:off x="4395047" y="1176294"/>
              <a:ext cx="351128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609539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prstClr val="black"/>
                  </a:solidFill>
                  <a:latin typeface="微软雅黑"/>
                  <a:ea typeface="微软雅黑"/>
                </a:rPr>
                <a:t>如果函数            </a:t>
              </a:r>
              <a:r>
                <a:rPr lang="en-US" altLang="zh-CN" sz="2400" kern="0" dirty="0">
                  <a:solidFill>
                    <a:prstClr val="black"/>
                  </a:solidFill>
                  <a:latin typeface="微软雅黑"/>
                  <a:ea typeface="微软雅黑"/>
                </a:rPr>
                <a:t>    </a:t>
              </a:r>
              <a:r>
                <a:rPr lang="zh-CN" altLang="en-US" sz="2400" kern="0" dirty="0">
                  <a:solidFill>
                    <a:prstClr val="black"/>
                  </a:solidFill>
                  <a:latin typeface="微软雅黑"/>
                  <a:ea typeface="微软雅黑"/>
                </a:rPr>
                <a:t>满足</a:t>
              </a:r>
            </a:p>
          </p:txBody>
        </p:sp>
        <p:graphicFrame>
          <p:nvGraphicFramePr>
            <p:cNvPr id="13360" name="对象 16"/>
            <p:cNvGraphicFramePr>
              <a:graphicFrameLocks noChangeAspect="1"/>
            </p:cNvGraphicFramePr>
            <p:nvPr/>
          </p:nvGraphicFramePr>
          <p:xfrm>
            <a:off x="5883519" y="1297834"/>
            <a:ext cx="1159342" cy="403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46" name="Equation" r:id="rId7" imgW="579671" imgH="201625" progId="Equation.DSMT4">
                    <p:embed/>
                  </p:oleObj>
                </mc:Choice>
                <mc:Fallback>
                  <p:oleObj name="Equation" r:id="rId7" imgW="579671" imgH="201625" progId="Equation.DSMT4">
                    <p:embed/>
                    <p:pic>
                      <p:nvPicPr>
                        <p:cNvPr id="0" name="对象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83519" y="1297834"/>
                          <a:ext cx="1159342" cy="403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8" name="矩形 17"/>
          <p:cNvSpPr/>
          <p:nvPr/>
        </p:nvSpPr>
        <p:spPr>
          <a:xfrm>
            <a:off x="490538" y="3108325"/>
            <a:ext cx="1120775" cy="522288"/>
          </a:xfrm>
          <a:prstGeom prst="rect">
            <a:avLst/>
          </a:prstGeom>
          <a:gradFill>
            <a:gsLst>
              <a:gs pos="59000">
                <a:srgbClr val="FFFFF4">
                  <a:lumMod val="75000"/>
                </a:srgbClr>
              </a:gs>
              <a:gs pos="85000">
                <a:srgbClr val="AFB591">
                  <a:lumMod val="75000"/>
                </a:srgbClr>
              </a:gs>
            </a:gsLst>
            <a:path path="rect">
              <a:fillToRect l="50000" t="50000" r="50000" b="50000"/>
            </a:path>
          </a:gradFill>
        </p:spPr>
        <p:txBody>
          <a:bodyPr>
            <a:spAutoFit/>
          </a:bodyPr>
          <a:lstStyle/>
          <a:p>
            <a:pPr defTabSz="60953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kern="0" dirty="0">
                <a:solidFill>
                  <a:srgbClr val="FF9500"/>
                </a:solidFill>
                <a:latin typeface="Arial"/>
                <a:ea typeface="微软雅黑"/>
              </a:rPr>
              <a:t>证明：</a:t>
            </a:r>
          </a:p>
        </p:txBody>
      </p:sp>
      <p:grpSp>
        <p:nvGrpSpPr>
          <p:cNvPr id="19" name="组合 18"/>
          <p:cNvGrpSpPr>
            <a:grpSpLocks/>
          </p:cNvGrpSpPr>
          <p:nvPr/>
        </p:nvGrpSpPr>
        <p:grpSpPr bwMode="auto">
          <a:xfrm>
            <a:off x="1670050" y="2463800"/>
            <a:ext cx="9796463" cy="646113"/>
            <a:chOff x="1625630" y="5417843"/>
            <a:chExt cx="9796610" cy="646331"/>
          </a:xfrm>
        </p:grpSpPr>
        <p:sp>
          <p:nvSpPr>
            <p:cNvPr id="20" name="矩形 19"/>
            <p:cNvSpPr/>
            <p:nvPr/>
          </p:nvSpPr>
          <p:spPr>
            <a:xfrm>
              <a:off x="1625630" y="5417843"/>
              <a:ext cx="979661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609539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prstClr val="black"/>
                  </a:solidFill>
                  <a:latin typeface="FZSSK--GBK1-0"/>
                  <a:ea typeface="微软雅黑"/>
                </a:rPr>
                <a:t>那么在</a:t>
              </a:r>
              <a:r>
                <a:rPr lang="en-US" altLang="zh-CN" sz="2400" kern="0" dirty="0">
                  <a:solidFill>
                    <a:prstClr val="black"/>
                  </a:solidFill>
                  <a:latin typeface="E-BZ"/>
                  <a:ea typeface="微软雅黑"/>
                </a:rPr>
                <a:t>      </a:t>
              </a:r>
              <a:r>
                <a:rPr lang="zh-CN" altLang="en-US" sz="2400" kern="0" dirty="0">
                  <a:solidFill>
                    <a:prstClr val="black"/>
                  </a:solidFill>
                  <a:latin typeface="FZSSK--GBK1-0"/>
                  <a:ea typeface="微软雅黑"/>
                </a:rPr>
                <a:t>内至少有一点            ，使</a:t>
              </a:r>
              <a:r>
                <a:rPr lang="zh-CN" altLang="en-US" sz="2400" kern="0" dirty="0">
                  <a:solidFill>
                    <a:prstClr val="black"/>
                  </a:solidFill>
                  <a:latin typeface="E-BZ"/>
                  <a:ea typeface="微软雅黑"/>
                </a:rPr>
                <a:t>得           </a:t>
              </a:r>
              <a:r>
                <a:rPr lang="en-US" altLang="zh-CN" sz="2400" kern="0" dirty="0">
                  <a:solidFill>
                    <a:prstClr val="black"/>
                  </a:solidFill>
                  <a:latin typeface="E-BZ"/>
                  <a:ea typeface="微软雅黑"/>
                </a:rPr>
                <a:t>        .</a:t>
              </a:r>
              <a:endParaRPr lang="zh-CN" altLang="en-US" sz="2400" kern="0" dirty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graphicFrame>
          <p:nvGraphicFramePr>
            <p:cNvPr id="13357" name="对象 20"/>
            <p:cNvGraphicFramePr>
              <a:graphicFrameLocks noChangeAspect="1"/>
            </p:cNvGraphicFramePr>
            <p:nvPr/>
          </p:nvGraphicFramePr>
          <p:xfrm>
            <a:off x="2671725" y="5560099"/>
            <a:ext cx="879080" cy="502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47" name="Equation" r:id="rId9" imgW="351632" imgH="200933" progId="Equation.DSMT4">
                    <p:embed/>
                  </p:oleObj>
                </mc:Choice>
                <mc:Fallback>
                  <p:oleObj name="Equation" r:id="rId9" imgW="351632" imgH="200933" progId="Equation.DSMT4">
                    <p:embed/>
                    <p:pic>
                      <p:nvPicPr>
                        <p:cNvPr id="0" name="对象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71725" y="5560099"/>
                          <a:ext cx="879080" cy="5023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58" name="对象 21"/>
            <p:cNvGraphicFramePr>
              <a:graphicFrameLocks noChangeAspect="1"/>
            </p:cNvGraphicFramePr>
            <p:nvPr/>
          </p:nvGraphicFramePr>
          <p:xfrm>
            <a:off x="5554448" y="5546116"/>
            <a:ext cx="1539378" cy="4037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48" name="Equation" r:id="rId10" imgW="769689" imgH="201886" progId="Equation.DSMT4">
                    <p:embed/>
                  </p:oleObj>
                </mc:Choice>
                <mc:Fallback>
                  <p:oleObj name="Equation" r:id="rId10" imgW="769689" imgH="201886" progId="Equation.DSMT4">
                    <p:embed/>
                    <p:pic>
                      <p:nvPicPr>
                        <p:cNvPr id="0" name="对象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54448" y="5546116"/>
                          <a:ext cx="1539378" cy="4037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8181975" y="2374900"/>
          <a:ext cx="27178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49" name="Equation" r:id="rId12" imgW="1358900" imgH="419100" progId="Equation.DSMT4">
                  <p:embed/>
                </p:oleObj>
              </mc:Choice>
              <mc:Fallback>
                <p:oleObj name="Equation" r:id="rId12" imgW="1358900" imgH="419100" progId="Equation.DSMT4">
                  <p:embed/>
                  <p:pic>
                    <p:nvPicPr>
                      <p:cNvPr id="0" name="对象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81975" y="2374900"/>
                        <a:ext cx="27178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组合 24"/>
          <p:cNvGrpSpPr>
            <a:grpSpLocks/>
          </p:cNvGrpSpPr>
          <p:nvPr/>
        </p:nvGrpSpPr>
        <p:grpSpPr bwMode="auto">
          <a:xfrm>
            <a:off x="8353425" y="3498850"/>
            <a:ext cx="3665538" cy="2209800"/>
            <a:chOff x="8030513" y="2707386"/>
            <a:chExt cx="3664975" cy="2209317"/>
          </a:xfrm>
        </p:grpSpPr>
        <p:sp>
          <p:nvSpPr>
            <p:cNvPr id="26" name="Rectangle 45"/>
            <p:cNvSpPr>
              <a:spLocks noChangeArrowheads="1"/>
            </p:cNvSpPr>
            <p:nvPr/>
          </p:nvSpPr>
          <p:spPr bwMode="auto">
            <a:xfrm>
              <a:off x="8206699" y="2707386"/>
              <a:ext cx="90473" cy="246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r>
                <a:rPr lang="zh-CN" altLang="zh-CN" sz="1600" i="1" kern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</a:rPr>
                <a:t>y</a:t>
              </a:r>
              <a:endParaRPr lang="zh-CN" altLang="zh-CN" sz="2800" kern="0" smtClean="0">
                <a:solidFill>
                  <a:prstClr val="black"/>
                </a:solidFill>
                <a:ea typeface="微软雅黑"/>
              </a:endParaRPr>
            </a:p>
          </p:txBody>
        </p:sp>
        <p:sp>
          <p:nvSpPr>
            <p:cNvPr id="27" name="Line 46"/>
            <p:cNvSpPr>
              <a:spLocks noChangeShapeType="1"/>
            </p:cNvSpPr>
            <p:nvPr/>
          </p:nvSpPr>
          <p:spPr bwMode="auto">
            <a:xfrm>
              <a:off x="8030513" y="4508805"/>
              <a:ext cx="3663387" cy="0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09539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8" name="Line 48"/>
            <p:cNvSpPr>
              <a:spLocks noChangeShapeType="1"/>
            </p:cNvSpPr>
            <p:nvPr/>
          </p:nvSpPr>
          <p:spPr bwMode="auto">
            <a:xfrm flipV="1">
              <a:off x="8368599" y="2837533"/>
              <a:ext cx="0" cy="2079170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09539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9" name="Line 50"/>
            <p:cNvSpPr>
              <a:spLocks noChangeShapeType="1"/>
            </p:cNvSpPr>
            <p:nvPr/>
          </p:nvSpPr>
          <p:spPr bwMode="auto">
            <a:xfrm>
              <a:off x="10906621" y="3437476"/>
              <a:ext cx="0" cy="107132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09539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0" name="Freeform 51"/>
            <p:cNvSpPr>
              <a:spLocks/>
            </p:cNvSpPr>
            <p:nvPr/>
          </p:nvSpPr>
          <p:spPr bwMode="auto">
            <a:xfrm>
              <a:off x="8598751" y="3429541"/>
              <a:ext cx="2307870" cy="1079264"/>
            </a:xfrm>
            <a:custGeom>
              <a:avLst/>
              <a:gdLst>
                <a:gd name="T0" fmla="*/ 907 w 907"/>
                <a:gd name="T1" fmla="*/ 0 h 424"/>
                <a:gd name="T2" fmla="*/ 0 w 907"/>
                <a:gd name="T3" fmla="*/ 286 h 424"/>
                <a:gd name="T4" fmla="*/ 0 w 907"/>
                <a:gd name="T5" fmla="*/ 424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7" h="424">
                  <a:moveTo>
                    <a:pt x="907" y="0"/>
                  </a:moveTo>
                  <a:lnTo>
                    <a:pt x="0" y="286"/>
                  </a:lnTo>
                  <a:lnTo>
                    <a:pt x="0" y="424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609539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1" name="Freeform 52"/>
            <p:cNvSpPr>
              <a:spLocks/>
            </p:cNvSpPr>
            <p:nvPr/>
          </p:nvSpPr>
          <p:spPr bwMode="auto">
            <a:xfrm>
              <a:off x="8598751" y="3386687"/>
              <a:ext cx="2307870" cy="771356"/>
            </a:xfrm>
            <a:custGeom>
              <a:avLst/>
              <a:gdLst>
                <a:gd name="T0" fmla="*/ 0 w 382"/>
                <a:gd name="T1" fmla="*/ 127 h 127"/>
                <a:gd name="T2" fmla="*/ 87 w 382"/>
                <a:gd name="T3" fmla="*/ 11 h 127"/>
                <a:gd name="T4" fmla="*/ 218 w 382"/>
                <a:gd name="T5" fmla="*/ 51 h 127"/>
                <a:gd name="T6" fmla="*/ 348 w 382"/>
                <a:gd name="T7" fmla="*/ 67 h 127"/>
                <a:gd name="T8" fmla="*/ 382 w 382"/>
                <a:gd name="T9" fmla="*/ 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127">
                  <a:moveTo>
                    <a:pt x="0" y="127"/>
                  </a:moveTo>
                  <a:cubicBezTo>
                    <a:pt x="0" y="127"/>
                    <a:pt x="39" y="23"/>
                    <a:pt x="87" y="11"/>
                  </a:cubicBezTo>
                  <a:cubicBezTo>
                    <a:pt x="134" y="0"/>
                    <a:pt x="199" y="44"/>
                    <a:pt x="218" y="51"/>
                  </a:cubicBezTo>
                  <a:cubicBezTo>
                    <a:pt x="238" y="59"/>
                    <a:pt x="326" y="104"/>
                    <a:pt x="348" y="67"/>
                  </a:cubicBezTo>
                  <a:cubicBezTo>
                    <a:pt x="370" y="31"/>
                    <a:pt x="382" y="7"/>
                    <a:pt x="382" y="7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609539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2" name="Line 53"/>
            <p:cNvSpPr>
              <a:spLocks noChangeShapeType="1"/>
            </p:cNvSpPr>
            <p:nvPr/>
          </p:nvSpPr>
          <p:spPr bwMode="auto">
            <a:xfrm flipV="1">
              <a:off x="8628909" y="3218449"/>
              <a:ext cx="1112666" cy="41266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09539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3" name="Rectangle 54"/>
            <p:cNvSpPr>
              <a:spLocks noChangeArrowheads="1"/>
            </p:cNvSpPr>
            <p:nvPr/>
          </p:nvSpPr>
          <p:spPr bwMode="auto">
            <a:xfrm>
              <a:off x="9066992" y="3167660"/>
              <a:ext cx="136504" cy="246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r>
                <a:rPr lang="zh-CN" altLang="zh-CN" sz="1600" i="1" kern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</a:rPr>
                <a:t>C</a:t>
              </a:r>
              <a:endParaRPr lang="zh-CN" altLang="zh-CN" sz="2800" kern="0" smtClean="0">
                <a:solidFill>
                  <a:prstClr val="black"/>
                </a:solidFill>
                <a:ea typeface="微软雅黑"/>
              </a:endParaRPr>
            </a:p>
          </p:txBody>
        </p:sp>
        <p:sp>
          <p:nvSpPr>
            <p:cNvPr id="34" name="Rectangle 55"/>
            <p:cNvSpPr>
              <a:spLocks noChangeArrowheads="1"/>
            </p:cNvSpPr>
            <p:nvPr/>
          </p:nvSpPr>
          <p:spPr bwMode="auto">
            <a:xfrm>
              <a:off x="8535260" y="4478649"/>
              <a:ext cx="101584" cy="246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r>
                <a:rPr lang="zh-CN" altLang="zh-CN" sz="1600" i="1" kern="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</a:rPr>
                <a:t>a</a:t>
              </a:r>
              <a:endParaRPr lang="zh-CN" altLang="zh-CN" sz="2800" kern="0" dirty="0" smtClean="0">
                <a:solidFill>
                  <a:prstClr val="black"/>
                </a:solidFill>
                <a:ea typeface="微软雅黑"/>
              </a:endParaRPr>
            </a:p>
          </p:txBody>
        </p:sp>
        <p:sp>
          <p:nvSpPr>
            <p:cNvPr id="35" name="Rectangle 56"/>
            <p:cNvSpPr>
              <a:spLocks noChangeArrowheads="1"/>
            </p:cNvSpPr>
            <p:nvPr/>
          </p:nvSpPr>
          <p:spPr bwMode="auto">
            <a:xfrm>
              <a:off x="9476504" y="4478649"/>
              <a:ext cx="90473" cy="246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r>
                <a:rPr lang="zh-CN" altLang="zh-CN" sz="1600" i="1" kern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</a:rPr>
                <a:t>x</a:t>
              </a:r>
              <a:endParaRPr lang="zh-CN" altLang="zh-CN" sz="2800" kern="0" smtClean="0">
                <a:solidFill>
                  <a:prstClr val="black"/>
                </a:solidFill>
                <a:ea typeface="微软雅黑"/>
              </a:endParaRPr>
            </a:p>
          </p:txBody>
        </p:sp>
        <p:sp>
          <p:nvSpPr>
            <p:cNvPr id="36" name="Rectangle 57"/>
            <p:cNvSpPr>
              <a:spLocks noChangeArrowheads="1"/>
            </p:cNvSpPr>
            <p:nvPr/>
          </p:nvSpPr>
          <p:spPr bwMode="auto">
            <a:xfrm>
              <a:off x="10825672" y="4524677"/>
              <a:ext cx="101584" cy="246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r>
                <a:rPr lang="zh-CN" altLang="zh-CN" sz="1600" i="1" kern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</a:rPr>
                <a:t>b</a:t>
              </a:r>
              <a:endParaRPr lang="zh-CN" altLang="zh-CN" sz="2800" kern="0" smtClean="0">
                <a:solidFill>
                  <a:prstClr val="black"/>
                </a:solidFill>
                <a:ea typeface="微软雅黑"/>
              </a:endParaRPr>
            </a:p>
          </p:txBody>
        </p:sp>
        <p:sp>
          <p:nvSpPr>
            <p:cNvPr id="37" name="Rectangle 58"/>
            <p:cNvSpPr>
              <a:spLocks noChangeArrowheads="1"/>
            </p:cNvSpPr>
            <p:nvPr/>
          </p:nvSpPr>
          <p:spPr bwMode="auto">
            <a:xfrm>
              <a:off x="11603427" y="4524677"/>
              <a:ext cx="92061" cy="246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r>
                <a:rPr lang="zh-CN" altLang="zh-CN" sz="1600" i="1" kern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</a:rPr>
                <a:t>x</a:t>
              </a:r>
              <a:endParaRPr lang="zh-CN" altLang="zh-CN" sz="2800" kern="0" smtClean="0">
                <a:solidFill>
                  <a:prstClr val="black"/>
                </a:solidFill>
                <a:ea typeface="微软雅黑"/>
              </a:endParaRPr>
            </a:p>
          </p:txBody>
        </p:sp>
        <p:sp>
          <p:nvSpPr>
            <p:cNvPr id="38" name="Rectangle 59"/>
            <p:cNvSpPr>
              <a:spLocks noChangeArrowheads="1"/>
            </p:cNvSpPr>
            <p:nvPr/>
          </p:nvSpPr>
          <p:spPr bwMode="auto">
            <a:xfrm>
              <a:off x="8143209" y="4524677"/>
              <a:ext cx="146028" cy="246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r>
                <a:rPr lang="zh-CN" altLang="zh-CN" sz="1600" i="1" kern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</a:rPr>
                <a:t>O</a:t>
              </a:r>
              <a:endParaRPr lang="zh-CN" altLang="zh-CN" sz="2800" kern="0" smtClean="0">
                <a:solidFill>
                  <a:prstClr val="black"/>
                </a:solidFill>
                <a:ea typeface="微软雅黑"/>
              </a:endParaRPr>
            </a:p>
          </p:txBody>
        </p:sp>
        <p:sp>
          <p:nvSpPr>
            <p:cNvPr id="39" name="Line 60"/>
            <p:cNvSpPr>
              <a:spLocks noChangeShapeType="1"/>
            </p:cNvSpPr>
            <p:nvPr/>
          </p:nvSpPr>
          <p:spPr bwMode="auto">
            <a:xfrm flipV="1">
              <a:off x="10228863" y="3769192"/>
              <a:ext cx="677758" cy="23648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09539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0" name="Line 61"/>
            <p:cNvSpPr>
              <a:spLocks noChangeShapeType="1"/>
            </p:cNvSpPr>
            <p:nvPr/>
          </p:nvSpPr>
          <p:spPr bwMode="auto">
            <a:xfrm>
              <a:off x="9535232" y="3513660"/>
              <a:ext cx="0" cy="34599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09539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1" name="Rectangle 62"/>
            <p:cNvSpPr>
              <a:spLocks noChangeArrowheads="1"/>
            </p:cNvSpPr>
            <p:nvPr/>
          </p:nvSpPr>
          <p:spPr bwMode="auto">
            <a:xfrm>
              <a:off x="9574914" y="3305743"/>
              <a:ext cx="171424" cy="246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r>
                <a:rPr lang="zh-CN" altLang="zh-CN" sz="1600" i="1" kern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</a:rPr>
                <a:t>M</a:t>
              </a:r>
              <a:endParaRPr lang="zh-CN" altLang="zh-CN" sz="2800" kern="0" smtClean="0">
                <a:solidFill>
                  <a:prstClr val="black"/>
                </a:solidFill>
                <a:ea typeface="微软雅黑"/>
              </a:endParaRPr>
            </a:p>
          </p:txBody>
        </p:sp>
        <p:sp>
          <p:nvSpPr>
            <p:cNvPr id="42" name="Rectangle 63"/>
            <p:cNvSpPr>
              <a:spLocks noChangeArrowheads="1"/>
            </p:cNvSpPr>
            <p:nvPr/>
          </p:nvSpPr>
          <p:spPr bwMode="auto">
            <a:xfrm>
              <a:off x="9593961" y="3824742"/>
              <a:ext cx="134916" cy="246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r>
                <a:rPr lang="zh-CN" altLang="zh-CN" sz="1600" i="1" kern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</a:rPr>
                <a:t>N</a:t>
              </a:r>
              <a:endParaRPr lang="zh-CN" altLang="zh-CN" sz="2800" kern="0" smtClean="0">
                <a:solidFill>
                  <a:prstClr val="black"/>
                </a:solidFill>
                <a:ea typeface="微软雅黑"/>
              </a:endParaRPr>
            </a:p>
          </p:txBody>
        </p:sp>
        <p:sp>
          <p:nvSpPr>
            <p:cNvPr id="43" name="Rectangle 64"/>
            <p:cNvSpPr>
              <a:spLocks noChangeArrowheads="1"/>
            </p:cNvSpPr>
            <p:nvPr/>
          </p:nvSpPr>
          <p:spPr bwMode="auto">
            <a:xfrm>
              <a:off x="10666946" y="3858072"/>
              <a:ext cx="147614" cy="246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r>
                <a:rPr lang="zh-CN" altLang="zh-CN" sz="1600" i="1" kern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</a:rPr>
                <a:t>D</a:t>
              </a:r>
              <a:endParaRPr lang="zh-CN" altLang="zh-CN" sz="2800" kern="0" smtClean="0">
                <a:solidFill>
                  <a:prstClr val="black"/>
                </a:solidFill>
                <a:ea typeface="微软雅黑"/>
              </a:endParaRPr>
            </a:p>
          </p:txBody>
        </p:sp>
        <p:sp>
          <p:nvSpPr>
            <p:cNvPr id="44" name="Rectangle 65"/>
            <p:cNvSpPr>
              <a:spLocks noChangeArrowheads="1"/>
            </p:cNvSpPr>
            <p:nvPr/>
          </p:nvSpPr>
          <p:spPr bwMode="auto">
            <a:xfrm>
              <a:off x="10943129" y="3415256"/>
              <a:ext cx="123806" cy="246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r>
                <a:rPr lang="zh-CN" altLang="zh-CN" sz="1600" i="1" kern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</a:rPr>
                <a:t>B</a:t>
              </a:r>
              <a:endParaRPr lang="zh-CN" altLang="zh-CN" sz="2800" kern="0" smtClean="0">
                <a:solidFill>
                  <a:prstClr val="black"/>
                </a:solidFill>
                <a:ea typeface="微软雅黑"/>
              </a:endParaRPr>
            </a:p>
          </p:txBody>
        </p:sp>
        <p:sp>
          <p:nvSpPr>
            <p:cNvPr id="45" name="Rectangle 66"/>
            <p:cNvSpPr>
              <a:spLocks noChangeArrowheads="1"/>
            </p:cNvSpPr>
            <p:nvPr/>
          </p:nvSpPr>
          <p:spPr bwMode="auto">
            <a:xfrm>
              <a:off x="8393995" y="4069163"/>
              <a:ext cx="125393" cy="246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r>
                <a:rPr lang="zh-CN" altLang="zh-CN" sz="1600" i="1" kern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</a:rPr>
                <a:t>A</a:t>
              </a:r>
              <a:endParaRPr lang="zh-CN" altLang="zh-CN" sz="2800" kern="0" smtClean="0">
                <a:solidFill>
                  <a:prstClr val="black"/>
                </a:solidFill>
                <a:ea typeface="微软雅黑"/>
              </a:endParaRPr>
            </a:p>
          </p:txBody>
        </p:sp>
        <p:cxnSp>
          <p:nvCxnSpPr>
            <p:cNvPr id="13350" name="直接连接符 46"/>
            <p:cNvCxnSpPr>
              <a:cxnSpLocks noChangeShapeType="1"/>
            </p:cNvCxnSpPr>
            <p:nvPr/>
          </p:nvCxnSpPr>
          <p:spPr bwMode="auto">
            <a:xfrm>
              <a:off x="9127598" y="3454286"/>
              <a:ext cx="0" cy="1081751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51" name="直接连接符 47"/>
            <p:cNvCxnSpPr>
              <a:cxnSpLocks noChangeShapeType="1"/>
            </p:cNvCxnSpPr>
            <p:nvPr/>
          </p:nvCxnSpPr>
          <p:spPr bwMode="auto">
            <a:xfrm>
              <a:off x="10614558" y="3876949"/>
              <a:ext cx="0" cy="632507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52" name="直接连接符 48"/>
            <p:cNvCxnSpPr>
              <a:cxnSpLocks noChangeShapeType="1"/>
            </p:cNvCxnSpPr>
            <p:nvPr/>
          </p:nvCxnSpPr>
          <p:spPr bwMode="auto">
            <a:xfrm>
              <a:off x="9537383" y="3876949"/>
              <a:ext cx="0" cy="632507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0" name="矩形 49"/>
            <p:cNvSpPr/>
            <p:nvPr/>
          </p:nvSpPr>
          <p:spPr>
            <a:xfrm>
              <a:off x="8957471" y="4456429"/>
              <a:ext cx="341261" cy="3380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9539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kern="0" dirty="0">
                  <a:solidFill>
                    <a:prstClr val="black"/>
                  </a:solidFill>
                  <a:latin typeface="Times New Roman Italic" panose="02020503050405090304" pitchFamily="18" charset="0"/>
                  <a:ea typeface="微软雅黑"/>
                  <a:cs typeface="Times New Roman Italic" panose="02020503050405090304" pitchFamily="18" charset="0"/>
                </a:rPr>
                <a:t>ξ</a:t>
              </a:r>
              <a:r>
                <a:rPr lang="en-US" altLang="zh-CN" sz="1600" kern="0" baseline="-25000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1</a:t>
              </a:r>
              <a:endParaRPr lang="zh-CN" altLang="en-US" sz="1600" kern="0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0455840" y="4456429"/>
              <a:ext cx="342847" cy="3380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9539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kern="0" dirty="0">
                  <a:solidFill>
                    <a:prstClr val="black"/>
                  </a:solidFill>
                  <a:latin typeface="Times New Roman Italic" panose="02020503050405090304" pitchFamily="18" charset="0"/>
                  <a:ea typeface="微软雅黑"/>
                  <a:cs typeface="Times New Roman Italic" panose="02020503050405090304" pitchFamily="18" charset="0"/>
                </a:rPr>
                <a:t>ξ</a:t>
              </a:r>
              <a:r>
                <a:rPr lang="en-US" altLang="zh-CN" sz="1600" kern="0" baseline="-25000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2</a:t>
              </a:r>
              <a:endParaRPr lang="zh-CN" altLang="en-US" sz="1600" kern="0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3355" name="对象 51"/>
            <p:cNvGraphicFramePr>
              <a:graphicFrameLocks noChangeAspect="1"/>
            </p:cNvGraphicFramePr>
            <p:nvPr/>
          </p:nvGraphicFramePr>
          <p:xfrm>
            <a:off x="10113760" y="3059651"/>
            <a:ext cx="753572" cy="2621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50" name="Equation" r:id="rId14" imgW="579671" imgH="201625" progId="Equation.DSMT4">
                    <p:embed/>
                  </p:oleObj>
                </mc:Choice>
                <mc:Fallback>
                  <p:oleObj name="Equation" r:id="rId14" imgW="579671" imgH="201625" progId="Equation.DSMT4">
                    <p:embed/>
                    <p:pic>
                      <p:nvPicPr>
                        <p:cNvPr id="0" name="对象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113760" y="3059651"/>
                          <a:ext cx="753572" cy="2621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3" name="对象 52"/>
          <p:cNvGraphicFramePr>
            <a:graphicFrameLocks noChangeAspect="1"/>
          </p:cNvGraphicFramePr>
          <p:nvPr/>
        </p:nvGraphicFramePr>
        <p:xfrm>
          <a:off x="1935163" y="4408488"/>
          <a:ext cx="53340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51" name="Equation" r:id="rId15" imgW="2667000" imgH="419100" progId="Equation.DSMT4">
                  <p:embed/>
                </p:oleObj>
              </mc:Choice>
              <mc:Fallback>
                <p:oleObj name="Equation" r:id="rId15" imgW="2667000" imgH="419100" progId="Equation.DSMT4">
                  <p:embed/>
                  <p:pic>
                    <p:nvPicPr>
                      <p:cNvPr id="0" name="对象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5163" y="4408488"/>
                        <a:ext cx="53340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对象 53"/>
          <p:cNvGraphicFramePr>
            <a:graphicFrameLocks noChangeAspect="1"/>
          </p:cNvGraphicFramePr>
          <p:nvPr/>
        </p:nvGraphicFramePr>
        <p:xfrm>
          <a:off x="1976438" y="5260975"/>
          <a:ext cx="2157412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52" name="Equation" r:id="rId17" imgW="1079032" imgH="253890" progId="Equation.DSMT4">
                  <p:embed/>
                </p:oleObj>
              </mc:Choice>
              <mc:Fallback>
                <p:oleObj name="Equation" r:id="rId17" imgW="1079032" imgH="253890" progId="Equation.DSMT4">
                  <p:embed/>
                  <p:pic>
                    <p:nvPicPr>
                      <p:cNvPr id="0" name="对象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6438" y="5260975"/>
                        <a:ext cx="2157412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文本框 5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909111" y="3082199"/>
            <a:ext cx="3897734" cy="716799"/>
          </a:xfrm>
          <a:prstGeom prst="rect">
            <a:avLst/>
          </a:pr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56" name="矩形 55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845553" y="3814192"/>
            <a:ext cx="1933414" cy="461665"/>
          </a:xfrm>
          <a:prstGeom prst="rect">
            <a:avLst/>
          </a:prstGeom>
          <a:blipFill>
            <a:blip r:embed="rId20"/>
            <a:stretch>
              <a:fillRect b="-21333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57" name="矩形 56"/>
          <p:cNvSpPr/>
          <p:nvPr/>
        </p:nvSpPr>
        <p:spPr>
          <a:xfrm>
            <a:off x="7485063" y="949325"/>
            <a:ext cx="2951162" cy="12001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kern="0" dirty="0">
                <a:solidFill>
                  <a:srgbClr val="0000FF"/>
                </a:solidFill>
                <a:latin typeface="FZSSK--GBK1-0"/>
                <a:ea typeface="微软雅黑"/>
              </a:rPr>
              <a:t>几何意义：闭区间上连续光滑的曲线存在与弦平行的切线</a:t>
            </a:r>
            <a:r>
              <a:rPr lang="en-US" altLang="zh-CN" sz="2400" kern="0" dirty="0">
                <a:solidFill>
                  <a:srgbClr val="0000FF"/>
                </a:solidFill>
                <a:latin typeface="FZSSK--GBK1-0"/>
                <a:ea typeface="微软雅黑"/>
              </a:rPr>
              <a:t>.</a:t>
            </a:r>
            <a:endParaRPr lang="zh-CN" altLang="en-US" kern="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18" grpId="0" animBg="1"/>
      <p:bldP spid="5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0A3BEE-B4D5-41FD-B3D9-E248573D317E}" type="datetime11">
              <a:rPr lang="zh-CN" altLang="en-US" smtClean="0"/>
              <a:pPr>
                <a:defRPr/>
              </a:pPr>
              <a:t>16:22:13</a:t>
            </a:fld>
            <a:endParaRPr lang="en-US" altLang="zh-CN"/>
          </a:p>
        </p:txBody>
      </p:sp>
      <p:sp>
        <p:nvSpPr>
          <p:cNvPr id="3" name="矩形 2"/>
          <p:cNvSpPr/>
          <p:nvPr/>
        </p:nvSpPr>
        <p:spPr bwMode="auto">
          <a:xfrm>
            <a:off x="822325" y="1095947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r>
              <a:rPr kumimoji="1" lang="zh-CN" altLang="en-US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kumimoji="1" lang="zh-CN" altLang="en-US" sz="2400" kern="0" dirty="0">
              <a:solidFill>
                <a:prstClr val="black">
                  <a:lumMod val="95000"/>
                  <a:lumOff val="5000"/>
                </a:prstClr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4" name="矩形 10"/>
          <p:cNvSpPr>
            <a:spLocks noChangeArrowheads="1"/>
          </p:cNvSpPr>
          <p:nvPr/>
        </p:nvSpPr>
        <p:spPr bwMode="auto">
          <a:xfrm>
            <a:off x="820737" y="1803002"/>
            <a:ext cx="884238" cy="461963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kern="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lang="zh-CN" altLang="en-US" sz="2400" b="0" kern="0" dirty="0" smtClean="0">
              <a:solidFill>
                <a:srgbClr val="00B050"/>
              </a:solidFill>
              <a:ea typeface="楷体_GB2312" pitchFamily="49" charset="-122"/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518859" y="0"/>
            <a:ext cx="44087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spcBef>
                <a:spcPct val="50000"/>
              </a:spcBef>
              <a:defRPr/>
            </a:pPr>
            <a:r>
              <a:rPr kumimoji="1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</a:rPr>
              <a:t>第五</a:t>
            </a:r>
            <a:r>
              <a:rPr kumimoji="1" lang="zh-CN" altLang="en-US" b="1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节</a:t>
            </a:r>
            <a:r>
              <a:rPr kumimoji="1" lang="zh-CN" altLang="en-US" b="1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函数的极值与最大值最小值</a:t>
            </a:r>
          </a:p>
        </p:txBody>
      </p:sp>
      <p:sp>
        <p:nvSpPr>
          <p:cNvPr id="6" name="Text Box 62"/>
          <p:cNvSpPr txBox="1">
            <a:spLocks noChangeArrowheads="1"/>
          </p:cNvSpPr>
          <p:nvPr/>
        </p:nvSpPr>
        <p:spPr bwMode="auto">
          <a:xfrm>
            <a:off x="787400" y="384174"/>
            <a:ext cx="37655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一、函数的极值及其求法</a:t>
            </a:r>
            <a:r>
              <a:rPr kumimoji="1"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2"/>
              <p:cNvSpPr>
                <a:spLocks noChangeArrowheads="1"/>
              </p:cNvSpPr>
              <p:nvPr/>
            </p:nvSpPr>
            <p:spPr bwMode="auto">
              <a:xfrm>
                <a:off x="1828360" y="979743"/>
                <a:ext cx="4880258" cy="533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2400" dirty="0" smtClean="0">
                    <a:latin typeface="宋体" panose="02010600030101010101" pitchFamily="2" charset="-122"/>
                  </a:rPr>
                  <a:t>求函数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sSup>
                      <m:sSup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f>
                          <m:f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</m:oMath>
                </a14:m>
                <a:r>
                  <a:rPr kumimoji="1" lang="zh-CN" altLang="en-US" sz="2400" dirty="0">
                    <a:latin typeface="宋体" panose="02010600030101010101" pitchFamily="2" charset="-122"/>
                  </a:rPr>
                  <a:t>的</a:t>
                </a:r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极值</a:t>
                </a:r>
                <a:r>
                  <a:rPr kumimoji="1" lang="en-US" altLang="zh-CN" sz="2400" dirty="0" smtClean="0">
                    <a:latin typeface="宋体" panose="02010600030101010101" pitchFamily="2" charset="-122"/>
                  </a:rPr>
                  <a:t>.</a:t>
                </a:r>
                <a:endParaRPr lang="zh-CN" altLang="en-US" sz="2400" dirty="0">
                  <a:solidFill>
                    <a:schemeClr val="tx2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7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28360" y="979743"/>
                <a:ext cx="4880258" cy="533400"/>
              </a:xfrm>
              <a:prstGeom prst="rect">
                <a:avLst/>
              </a:prstGeom>
              <a:blipFill>
                <a:blip r:embed="rId3"/>
                <a:stretch>
                  <a:fillRect l="-2000" b="-2873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1896623" y="1735046"/>
            <a:ext cx="1905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dirty="0">
                <a:latin typeface="宋体" panose="02010600030101010101" pitchFamily="2" charset="-122"/>
              </a:rPr>
              <a:t>1) </a:t>
            </a:r>
            <a:r>
              <a:rPr kumimoji="1" lang="zh-CN" altLang="en-US" sz="2400" dirty="0">
                <a:latin typeface="宋体" panose="02010600030101010101" pitchFamily="2" charset="-122"/>
              </a:rPr>
              <a:t>求导数</a:t>
            </a:r>
          </a:p>
        </p:txBody>
      </p:sp>
      <p:graphicFrame>
        <p:nvGraphicFramePr>
          <p:cNvPr id="1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3544005"/>
              </p:ext>
            </p:extLst>
          </p:nvPr>
        </p:nvGraphicFramePr>
        <p:xfrm>
          <a:off x="3508721" y="1649321"/>
          <a:ext cx="1543490" cy="5359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042" name="公式" r:id="rId4" imgW="1809714" imgH="618958" progId="Equation.3">
                  <p:embed/>
                </p:oleObj>
              </mc:Choice>
              <mc:Fallback>
                <p:oleObj name="公式" r:id="rId4" imgW="1809714" imgH="618958" progId="Equation.3">
                  <p:embed/>
                  <p:pic>
                    <p:nvPicPr>
                      <p:cNvPr id="33690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8721" y="1649321"/>
                        <a:ext cx="1543490" cy="5359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9961179"/>
              </p:ext>
            </p:extLst>
          </p:nvPr>
        </p:nvGraphicFramePr>
        <p:xfrm>
          <a:off x="5065273" y="1638384"/>
          <a:ext cx="1524000" cy="5972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043" name="Equation" r:id="rId6" imgW="1857256" imgH="714529" progId="Equation.3">
                  <p:embed/>
                </p:oleObj>
              </mc:Choice>
              <mc:Fallback>
                <p:oleObj name="Equation" r:id="rId6" imgW="1857256" imgH="714529" progId="Equation.3">
                  <p:embed/>
                  <p:pic>
                    <p:nvPicPr>
                      <p:cNvPr id="33690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5273" y="1638384"/>
                        <a:ext cx="1524000" cy="5972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4416773"/>
              </p:ext>
            </p:extLst>
          </p:nvPr>
        </p:nvGraphicFramePr>
        <p:xfrm>
          <a:off x="6708618" y="1617770"/>
          <a:ext cx="1001540" cy="710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044" name="Equation" r:id="rId8" imgW="1162173" imgH="819137" progId="Equation.3">
                  <p:embed/>
                </p:oleObj>
              </mc:Choice>
              <mc:Fallback>
                <p:oleObj name="Equation" r:id="rId8" imgW="1162173" imgH="819137" progId="Equation.3">
                  <p:embed/>
                  <p:pic>
                    <p:nvPicPr>
                      <p:cNvPr id="33690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8618" y="1617770"/>
                        <a:ext cx="1001540" cy="7107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1898210" y="2222111"/>
            <a:ext cx="2971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dirty="0">
                <a:latin typeface="宋体" panose="02010600030101010101" pitchFamily="2" charset="-122"/>
              </a:rPr>
              <a:t>2) </a:t>
            </a:r>
            <a:r>
              <a:rPr kumimoji="1" lang="zh-CN" altLang="en-US" sz="2400" dirty="0" smtClean="0">
                <a:latin typeface="宋体" panose="02010600030101010101" pitchFamily="2" charset="-122"/>
              </a:rPr>
              <a:t>求可能的极值点</a:t>
            </a:r>
            <a:endParaRPr kumimoji="1" lang="zh-CN" altLang="en-US" sz="2400" dirty="0">
              <a:latin typeface="宋体" panose="02010600030101010101" pitchFamily="2" charset="-122"/>
            </a:endParaRPr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2393510" y="2800003"/>
            <a:ext cx="68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dirty="0">
                <a:latin typeface="宋体" panose="02010600030101010101" pitchFamily="2" charset="-122"/>
              </a:rPr>
              <a:t>令</a:t>
            </a:r>
          </a:p>
        </p:txBody>
      </p:sp>
      <p:graphicFrame>
        <p:nvGraphicFramePr>
          <p:cNvPr id="17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4931165"/>
              </p:ext>
            </p:extLst>
          </p:nvPr>
        </p:nvGraphicFramePr>
        <p:xfrm>
          <a:off x="2930054" y="2868858"/>
          <a:ext cx="1346200" cy="370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045" name="Equation" r:id="rId10" imgW="1505030" imgH="400011" progId="Equation.3">
                  <p:embed/>
                </p:oleObj>
              </mc:Choice>
              <mc:Fallback>
                <p:oleObj name="Equation" r:id="rId10" imgW="1505030" imgH="400011" progId="Equation.3">
                  <p:embed/>
                  <p:pic>
                    <p:nvPicPr>
                      <p:cNvPr id="33690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0054" y="2868858"/>
                        <a:ext cx="1346200" cy="3702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4343903" y="2809702"/>
            <a:ext cx="7747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dirty="0">
                <a:latin typeface="宋体" panose="02010600030101010101" pitchFamily="2" charset="-122"/>
              </a:rPr>
              <a:t>得</a:t>
            </a:r>
          </a:p>
        </p:txBody>
      </p:sp>
      <p:graphicFrame>
        <p:nvGraphicFramePr>
          <p:cNvPr id="19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584892"/>
              </p:ext>
            </p:extLst>
          </p:nvPr>
        </p:nvGraphicFramePr>
        <p:xfrm>
          <a:off x="4856665" y="2838840"/>
          <a:ext cx="808038" cy="419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046" name="Equation" r:id="rId12" imgW="961942" imgH="485852" progId="Equation.3">
                  <p:embed/>
                </p:oleObj>
              </mc:Choice>
              <mc:Fallback>
                <p:oleObj name="Equation" r:id="rId12" imgW="961942" imgH="485852" progId="Equation.3">
                  <p:embed/>
                  <p:pic>
                    <p:nvPicPr>
                      <p:cNvPr id="33691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6665" y="2838840"/>
                        <a:ext cx="808038" cy="4197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 Box 19"/>
          <p:cNvSpPr txBox="1">
            <a:spLocks noChangeArrowheads="1"/>
          </p:cNvSpPr>
          <p:nvPr/>
        </p:nvSpPr>
        <p:spPr bwMode="auto">
          <a:xfrm>
            <a:off x="1974410" y="3301795"/>
            <a:ext cx="2133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dirty="0">
                <a:latin typeface="宋体" panose="02010600030101010101" pitchFamily="2" charset="-122"/>
              </a:rPr>
              <a:t>3) </a:t>
            </a:r>
            <a:r>
              <a:rPr kumimoji="1" lang="zh-CN" altLang="en-US" sz="2400" dirty="0">
                <a:latin typeface="宋体" panose="02010600030101010101" pitchFamily="2" charset="-122"/>
              </a:rPr>
              <a:t>列表判别</a:t>
            </a:r>
          </a:p>
        </p:txBody>
      </p:sp>
      <p:grpSp>
        <p:nvGrpSpPr>
          <p:cNvPr id="25" name="Group 20"/>
          <p:cNvGrpSpPr>
            <a:grpSpLocks/>
          </p:cNvGrpSpPr>
          <p:nvPr/>
        </p:nvGrpSpPr>
        <p:grpSpPr bwMode="auto">
          <a:xfrm>
            <a:off x="2291910" y="4167443"/>
            <a:ext cx="825500" cy="1384300"/>
            <a:chOff x="632" y="2344"/>
            <a:chExt cx="520" cy="872"/>
          </a:xfrm>
        </p:grpSpPr>
        <p:graphicFrame>
          <p:nvGraphicFramePr>
            <p:cNvPr id="26" name="Object 21"/>
            <p:cNvGraphicFramePr>
              <a:graphicFrameLocks noChangeAspect="1"/>
            </p:cNvGraphicFramePr>
            <p:nvPr/>
          </p:nvGraphicFramePr>
          <p:xfrm>
            <a:off x="912" y="2344"/>
            <a:ext cx="144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047" name="Equation" r:id="rId14" imgW="209601" imgH="218946" progId="Equation.3">
                    <p:embed/>
                  </p:oleObj>
                </mc:Choice>
                <mc:Fallback>
                  <p:oleObj name="Equation" r:id="rId14" imgW="209601" imgH="218946" progId="Equation.3">
                    <p:embed/>
                    <p:pic>
                      <p:nvPicPr>
                        <p:cNvPr id="12703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2" y="2344"/>
                          <a:ext cx="144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22"/>
            <p:cNvGraphicFramePr>
              <a:graphicFrameLocks noChangeAspect="1"/>
            </p:cNvGraphicFramePr>
            <p:nvPr/>
          </p:nvGraphicFramePr>
          <p:xfrm>
            <a:off x="632" y="2616"/>
            <a:ext cx="520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048" name="Equation" r:id="rId16" imgW="809600" imgH="400011" progId="Equation.3">
                    <p:embed/>
                  </p:oleObj>
                </mc:Choice>
                <mc:Fallback>
                  <p:oleObj name="Equation" r:id="rId16" imgW="809600" imgH="400011" progId="Equation.3">
                    <p:embed/>
                    <p:pic>
                      <p:nvPicPr>
                        <p:cNvPr id="127031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2" y="2616"/>
                          <a:ext cx="520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23"/>
            <p:cNvGraphicFramePr>
              <a:graphicFrameLocks noChangeAspect="1"/>
            </p:cNvGraphicFramePr>
            <p:nvPr/>
          </p:nvGraphicFramePr>
          <p:xfrm>
            <a:off x="640" y="2960"/>
            <a:ext cx="464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049" name="Equation" r:id="rId18" imgW="714516" imgH="390628" progId="Equation.3">
                    <p:embed/>
                  </p:oleObj>
                </mc:Choice>
                <mc:Fallback>
                  <p:oleObj name="Equation" r:id="rId18" imgW="714516" imgH="390628" progId="Equation.3">
                    <p:embed/>
                    <p:pic>
                      <p:nvPicPr>
                        <p:cNvPr id="127032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0" y="2960"/>
                          <a:ext cx="464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9" name="Line 24"/>
          <p:cNvSpPr>
            <a:spLocks noChangeShapeType="1"/>
          </p:cNvSpPr>
          <p:nvPr/>
        </p:nvSpPr>
        <p:spPr bwMode="auto">
          <a:xfrm>
            <a:off x="2355410" y="4484943"/>
            <a:ext cx="7086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0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8392498"/>
              </p:ext>
            </p:extLst>
          </p:nvPr>
        </p:nvGraphicFramePr>
        <p:xfrm>
          <a:off x="4870010" y="4645281"/>
          <a:ext cx="3048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050" name="Equation" r:id="rId20" imgW="285598" imgH="200179" progId="Equation.3">
                  <p:embed/>
                </p:oleObj>
              </mc:Choice>
              <mc:Fallback>
                <p:oleObj name="Equation" r:id="rId20" imgW="285598" imgH="200179" progId="Equation.3">
                  <p:embed/>
                  <p:pic>
                    <p:nvPicPr>
                      <p:cNvPr id="336921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0010" y="4645281"/>
                        <a:ext cx="3048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5129192"/>
              </p:ext>
            </p:extLst>
          </p:nvPr>
        </p:nvGraphicFramePr>
        <p:xfrm>
          <a:off x="7321110" y="4624643"/>
          <a:ext cx="2159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051" name="Equation" r:id="rId22" imgW="199884" imgH="295404" progId="Equation.3">
                  <p:embed/>
                </p:oleObj>
              </mc:Choice>
              <mc:Fallback>
                <p:oleObj name="Equation" r:id="rId22" imgW="199884" imgH="295404" progId="Equation.3">
                  <p:embed/>
                  <p:pic>
                    <p:nvPicPr>
                      <p:cNvPr id="336922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21110" y="4624643"/>
                        <a:ext cx="2159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" name="Group 27"/>
          <p:cNvGrpSpPr>
            <a:grpSpLocks/>
          </p:cNvGrpSpPr>
          <p:nvPr/>
        </p:nvGrpSpPr>
        <p:grpSpPr bwMode="auto">
          <a:xfrm>
            <a:off x="4882710" y="3875343"/>
            <a:ext cx="2654300" cy="609600"/>
            <a:chOff x="2264" y="2160"/>
            <a:chExt cx="1672" cy="384"/>
          </a:xfrm>
        </p:grpSpPr>
        <p:graphicFrame>
          <p:nvGraphicFramePr>
            <p:cNvPr id="33" name="Object 28"/>
            <p:cNvGraphicFramePr>
              <a:graphicFrameLocks noChangeAspect="1"/>
            </p:cNvGraphicFramePr>
            <p:nvPr/>
          </p:nvGraphicFramePr>
          <p:xfrm>
            <a:off x="3800" y="2160"/>
            <a:ext cx="136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052" name="Equation" r:id="rId24" imgW="199884" imgH="590460" progId="Equation.3">
                    <p:embed/>
                  </p:oleObj>
                </mc:Choice>
                <mc:Fallback>
                  <p:oleObj name="Equation" r:id="rId24" imgW="199884" imgH="590460" progId="Equation.3">
                    <p:embed/>
                    <p:pic>
                      <p:nvPicPr>
                        <p:cNvPr id="127028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0" y="2160"/>
                          <a:ext cx="136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29"/>
            <p:cNvGraphicFramePr>
              <a:graphicFrameLocks noChangeAspect="1"/>
            </p:cNvGraphicFramePr>
            <p:nvPr/>
          </p:nvGraphicFramePr>
          <p:xfrm>
            <a:off x="2264" y="2256"/>
            <a:ext cx="136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053" name="Equation" r:id="rId26" imgW="199884" imgH="295404" progId="Equation.3">
                    <p:embed/>
                  </p:oleObj>
                </mc:Choice>
                <mc:Fallback>
                  <p:oleObj name="Equation" r:id="rId26" imgW="199884" imgH="295404" progId="Equation.3">
                    <p:embed/>
                    <p:pic>
                      <p:nvPicPr>
                        <p:cNvPr id="127029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64" y="2256"/>
                          <a:ext cx="136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5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366472"/>
              </p:ext>
            </p:extLst>
          </p:nvPr>
        </p:nvGraphicFramePr>
        <p:xfrm>
          <a:off x="3680973" y="4618293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054" name="Equation" r:id="rId28" imgW="218970" imgH="218946" progId="Equation.3">
                  <p:embed/>
                </p:oleObj>
              </mc:Choice>
              <mc:Fallback>
                <p:oleObj name="Equation" r:id="rId28" imgW="218970" imgH="218946" progId="Equation.3">
                  <p:embed/>
                  <p:pic>
                    <p:nvPicPr>
                      <p:cNvPr id="336926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0973" y="4618293"/>
                        <a:ext cx="2413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8438006"/>
              </p:ext>
            </p:extLst>
          </p:nvPr>
        </p:nvGraphicFramePr>
        <p:xfrm>
          <a:off x="5995548" y="4783393"/>
          <a:ext cx="241300" cy="8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055" name="Equation" r:id="rId30" imgW="218970" imgH="66726" progId="Equation.3">
                  <p:embed/>
                </p:oleObj>
              </mc:Choice>
              <mc:Fallback>
                <p:oleObj name="Equation" r:id="rId30" imgW="218970" imgH="66726" progId="Equation.3">
                  <p:embed/>
                  <p:pic>
                    <p:nvPicPr>
                      <p:cNvPr id="336927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95548" y="4783393"/>
                        <a:ext cx="241300" cy="88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9307953"/>
              </p:ext>
            </p:extLst>
          </p:nvPr>
        </p:nvGraphicFramePr>
        <p:xfrm>
          <a:off x="8476810" y="4624643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056" name="Equation" r:id="rId32" imgW="218970" imgH="218946" progId="Equation.3">
                  <p:embed/>
                </p:oleObj>
              </mc:Choice>
              <mc:Fallback>
                <p:oleObj name="Equation" r:id="rId32" imgW="218970" imgH="218946" progId="Equation.3">
                  <p:embed/>
                  <p:pic>
                    <p:nvPicPr>
                      <p:cNvPr id="336928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76810" y="4624643"/>
                        <a:ext cx="2413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0552932"/>
              </p:ext>
            </p:extLst>
          </p:nvPr>
        </p:nvGraphicFramePr>
        <p:xfrm>
          <a:off x="4882710" y="5081843"/>
          <a:ext cx="2159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057" name="Equation" r:id="rId34" imgW="199884" imgH="295404" progId="Equation.3">
                  <p:embed/>
                </p:oleObj>
              </mc:Choice>
              <mc:Fallback>
                <p:oleObj name="Equation" r:id="rId34" imgW="199884" imgH="295404" progId="Equation.3">
                  <p:embed/>
                  <p:pic>
                    <p:nvPicPr>
                      <p:cNvPr id="336929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2710" y="5081843"/>
                        <a:ext cx="2159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157108"/>
              </p:ext>
            </p:extLst>
          </p:nvPr>
        </p:nvGraphicFramePr>
        <p:xfrm>
          <a:off x="6914710" y="5099306"/>
          <a:ext cx="9271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058" name="Equation" r:id="rId36" imgW="905030" imgH="295404" progId="Equation.3">
                  <p:embed/>
                </p:oleObj>
              </mc:Choice>
              <mc:Fallback>
                <p:oleObj name="Equation" r:id="rId36" imgW="905030" imgH="295404" progId="Equation.3">
                  <p:embed/>
                  <p:pic>
                    <p:nvPicPr>
                      <p:cNvPr id="33693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4710" y="5099306"/>
                        <a:ext cx="9271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Line 35"/>
          <p:cNvSpPr>
            <a:spLocks noChangeShapeType="1"/>
          </p:cNvSpPr>
          <p:nvPr/>
        </p:nvSpPr>
        <p:spPr bwMode="auto">
          <a:xfrm>
            <a:off x="3117410" y="3951543"/>
            <a:ext cx="0" cy="15478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1" name="Group 36"/>
          <p:cNvGrpSpPr>
            <a:grpSpLocks/>
          </p:cNvGrpSpPr>
          <p:nvPr/>
        </p:nvGrpSpPr>
        <p:grpSpPr bwMode="auto">
          <a:xfrm>
            <a:off x="4489010" y="3799143"/>
            <a:ext cx="3505200" cy="1547813"/>
            <a:chOff x="2016" y="2208"/>
            <a:chExt cx="2208" cy="1115"/>
          </a:xfrm>
        </p:grpSpPr>
        <p:sp>
          <p:nvSpPr>
            <p:cNvPr id="42" name="Line 37"/>
            <p:cNvSpPr>
              <a:spLocks noChangeShapeType="1"/>
            </p:cNvSpPr>
            <p:nvPr/>
          </p:nvSpPr>
          <p:spPr bwMode="auto">
            <a:xfrm>
              <a:off x="2016" y="2208"/>
              <a:ext cx="0" cy="111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" name="Line 38"/>
            <p:cNvSpPr>
              <a:spLocks noChangeShapeType="1"/>
            </p:cNvSpPr>
            <p:nvPr/>
          </p:nvSpPr>
          <p:spPr bwMode="auto">
            <a:xfrm>
              <a:off x="3504" y="2208"/>
              <a:ext cx="0" cy="111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" name="Line 39"/>
            <p:cNvSpPr>
              <a:spLocks noChangeShapeType="1"/>
            </p:cNvSpPr>
            <p:nvPr/>
          </p:nvSpPr>
          <p:spPr bwMode="auto">
            <a:xfrm>
              <a:off x="4224" y="2208"/>
              <a:ext cx="0" cy="111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" name="Line 40"/>
            <p:cNvSpPr>
              <a:spLocks noChangeShapeType="1"/>
            </p:cNvSpPr>
            <p:nvPr/>
          </p:nvSpPr>
          <p:spPr bwMode="auto">
            <a:xfrm>
              <a:off x="2688" y="2208"/>
              <a:ext cx="0" cy="111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6" name="Group 41"/>
          <p:cNvGrpSpPr>
            <a:grpSpLocks/>
          </p:cNvGrpSpPr>
          <p:nvPr/>
        </p:nvGrpSpPr>
        <p:grpSpPr bwMode="auto">
          <a:xfrm>
            <a:off x="3206310" y="3875343"/>
            <a:ext cx="6070600" cy="609600"/>
            <a:chOff x="1208" y="2160"/>
            <a:chExt cx="3824" cy="384"/>
          </a:xfrm>
        </p:grpSpPr>
        <p:graphicFrame>
          <p:nvGraphicFramePr>
            <p:cNvPr id="47" name="Object 42"/>
            <p:cNvGraphicFramePr>
              <a:graphicFrameLocks noChangeAspect="1"/>
            </p:cNvGraphicFramePr>
            <p:nvPr/>
          </p:nvGraphicFramePr>
          <p:xfrm>
            <a:off x="1208" y="2240"/>
            <a:ext cx="712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059" name="Equation" r:id="rId38" imgW="1114284" imgH="390628" progId="Equation.3">
                    <p:embed/>
                  </p:oleObj>
                </mc:Choice>
                <mc:Fallback>
                  <p:oleObj name="Equation" r:id="rId38" imgW="1114284" imgH="390628" progId="Equation.3">
                    <p:embed/>
                    <p:pic>
                      <p:nvPicPr>
                        <p:cNvPr id="127021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8" y="2240"/>
                          <a:ext cx="712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" name="Object 43"/>
            <p:cNvGraphicFramePr>
              <a:graphicFrameLocks noChangeAspect="1"/>
            </p:cNvGraphicFramePr>
            <p:nvPr/>
          </p:nvGraphicFramePr>
          <p:xfrm>
            <a:off x="2760" y="2160"/>
            <a:ext cx="552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060" name="Equation" r:id="rId40" imgW="857142" imgH="590460" progId="Equation.3">
                    <p:embed/>
                  </p:oleObj>
                </mc:Choice>
                <mc:Fallback>
                  <p:oleObj name="Equation" r:id="rId40" imgW="857142" imgH="590460" progId="Equation.3">
                    <p:embed/>
                    <p:pic>
                      <p:nvPicPr>
                        <p:cNvPr id="127022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60" y="2160"/>
                          <a:ext cx="552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" name="Object 44"/>
            <p:cNvGraphicFramePr>
              <a:graphicFrameLocks noChangeAspect="1"/>
            </p:cNvGraphicFramePr>
            <p:nvPr/>
          </p:nvGraphicFramePr>
          <p:xfrm>
            <a:off x="4272" y="2160"/>
            <a:ext cx="760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061" name="Equation" r:id="rId42" imgW="1190629" imgH="590460" progId="Equation.3">
                    <p:embed/>
                  </p:oleObj>
                </mc:Choice>
                <mc:Fallback>
                  <p:oleObj name="Equation" r:id="rId42" imgW="1190629" imgH="590460" progId="Equation.3">
                    <p:embed/>
                    <p:pic>
                      <p:nvPicPr>
                        <p:cNvPr id="127023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2" y="2160"/>
                          <a:ext cx="760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0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7097988"/>
              </p:ext>
            </p:extLst>
          </p:nvPr>
        </p:nvGraphicFramePr>
        <p:xfrm>
          <a:off x="2406210" y="5843843"/>
          <a:ext cx="913838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062" name="Equation" r:id="rId44" imgW="1038286" imgH="371514" progId="Equation.3">
                  <p:embed/>
                </p:oleObj>
              </mc:Choice>
              <mc:Fallback>
                <p:oleObj name="Equation" r:id="rId44" imgW="1038286" imgH="371514" progId="Equation.3">
                  <p:embed/>
                  <p:pic>
                    <p:nvPicPr>
                      <p:cNvPr id="336941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6210" y="5843843"/>
                        <a:ext cx="913838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 Box 46"/>
          <p:cNvSpPr txBox="1">
            <a:spLocks noChangeArrowheads="1"/>
          </p:cNvSpPr>
          <p:nvPr/>
        </p:nvSpPr>
        <p:spPr bwMode="auto">
          <a:xfrm>
            <a:off x="3460310" y="5718431"/>
            <a:ext cx="2366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dirty="0">
                <a:latin typeface="宋体" panose="02010600030101010101" pitchFamily="2" charset="-122"/>
              </a:rPr>
              <a:t>是极大值点，</a:t>
            </a:r>
          </a:p>
        </p:txBody>
      </p:sp>
      <p:sp>
        <p:nvSpPr>
          <p:cNvPr id="52" name="Text Box 47"/>
          <p:cNvSpPr txBox="1">
            <a:spLocks noChangeArrowheads="1"/>
          </p:cNvSpPr>
          <p:nvPr/>
        </p:nvSpPr>
        <p:spPr bwMode="auto">
          <a:xfrm>
            <a:off x="5320860" y="5713965"/>
            <a:ext cx="2057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dirty="0">
                <a:latin typeface="宋体" panose="02010600030101010101" pitchFamily="2" charset="-122"/>
              </a:rPr>
              <a:t>其极大值为</a:t>
            </a:r>
          </a:p>
        </p:txBody>
      </p:sp>
      <p:graphicFrame>
        <p:nvGraphicFramePr>
          <p:cNvPr id="53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856293"/>
              </p:ext>
            </p:extLst>
          </p:nvPr>
        </p:nvGraphicFramePr>
        <p:xfrm>
          <a:off x="7105588" y="5803317"/>
          <a:ext cx="1141113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063" name="Equation" r:id="rId46" imgW="1323885" imgH="390628" progId="Equation.3">
                  <p:embed/>
                </p:oleObj>
              </mc:Choice>
              <mc:Fallback>
                <p:oleObj name="Equation" r:id="rId46" imgW="1323885" imgH="390628" progId="Equation.3">
                  <p:embed/>
                  <p:pic>
                    <p:nvPicPr>
                      <p:cNvPr id="336944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05588" y="5803317"/>
                        <a:ext cx="1141113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Text Box 49"/>
          <p:cNvSpPr txBox="1">
            <a:spLocks noChangeArrowheads="1"/>
          </p:cNvSpPr>
          <p:nvPr/>
        </p:nvSpPr>
        <p:spPr bwMode="auto">
          <a:xfrm>
            <a:off x="3460310" y="6142954"/>
            <a:ext cx="27051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dirty="0">
                <a:latin typeface="宋体" panose="02010600030101010101" pitchFamily="2" charset="-122"/>
              </a:rPr>
              <a:t>是极小值点，</a:t>
            </a:r>
          </a:p>
        </p:txBody>
      </p:sp>
      <p:sp>
        <p:nvSpPr>
          <p:cNvPr id="55" name="Text Box 50"/>
          <p:cNvSpPr txBox="1">
            <a:spLocks noChangeArrowheads="1"/>
          </p:cNvSpPr>
          <p:nvPr/>
        </p:nvSpPr>
        <p:spPr bwMode="auto">
          <a:xfrm>
            <a:off x="5333560" y="6152116"/>
            <a:ext cx="2514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dirty="0">
                <a:latin typeface="宋体" panose="02010600030101010101" pitchFamily="2" charset="-122"/>
              </a:rPr>
              <a:t>其极小值为</a:t>
            </a:r>
          </a:p>
        </p:txBody>
      </p:sp>
      <p:graphicFrame>
        <p:nvGraphicFramePr>
          <p:cNvPr id="56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8561675"/>
              </p:ext>
            </p:extLst>
          </p:nvPr>
        </p:nvGraphicFramePr>
        <p:xfrm>
          <a:off x="2655588" y="6108956"/>
          <a:ext cx="693409" cy="554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064" name="Equation" r:id="rId48" imgW="742972" imgH="590460" progId="Equation.3">
                  <p:embed/>
                </p:oleObj>
              </mc:Choice>
              <mc:Fallback>
                <p:oleObj name="Equation" r:id="rId48" imgW="742972" imgH="590460" progId="Equation.3">
                  <p:embed/>
                  <p:pic>
                    <p:nvPicPr>
                      <p:cNvPr id="336947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5588" y="6108956"/>
                        <a:ext cx="693409" cy="5547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1606527"/>
              </p:ext>
            </p:extLst>
          </p:nvPr>
        </p:nvGraphicFramePr>
        <p:xfrm>
          <a:off x="7122689" y="6176714"/>
          <a:ext cx="1710350" cy="449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065" name="Equation" r:id="rId50" imgW="1962056" imgH="504967" progId="Equation.3">
                  <p:embed/>
                </p:oleObj>
              </mc:Choice>
              <mc:Fallback>
                <p:oleObj name="Equation" r:id="rId50" imgW="1962056" imgH="504967" progId="Equation.3">
                  <p:embed/>
                  <p:pic>
                    <p:nvPicPr>
                      <p:cNvPr id="336948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2689" y="6176714"/>
                        <a:ext cx="1710350" cy="4495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Line 53"/>
          <p:cNvSpPr>
            <a:spLocks noChangeShapeType="1"/>
          </p:cNvSpPr>
          <p:nvPr/>
        </p:nvSpPr>
        <p:spPr bwMode="auto">
          <a:xfrm flipV="1">
            <a:off x="3498410" y="5018343"/>
            <a:ext cx="6858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Line 54"/>
          <p:cNvSpPr>
            <a:spLocks noChangeShapeType="1"/>
          </p:cNvSpPr>
          <p:nvPr/>
        </p:nvSpPr>
        <p:spPr bwMode="auto">
          <a:xfrm>
            <a:off x="5860610" y="5094543"/>
            <a:ext cx="7620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" name="Line 55"/>
          <p:cNvSpPr>
            <a:spLocks noChangeShapeType="1"/>
          </p:cNvSpPr>
          <p:nvPr/>
        </p:nvSpPr>
        <p:spPr bwMode="auto">
          <a:xfrm flipV="1">
            <a:off x="8299010" y="5018343"/>
            <a:ext cx="6858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" name="文本框 60"/>
          <p:cNvSpPr txBox="1"/>
          <p:nvPr/>
        </p:nvSpPr>
        <p:spPr>
          <a:xfrm>
            <a:off x="2850710" y="924170"/>
            <a:ext cx="8496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2400" dirty="0" smtClean="0"/>
              <a:t> 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/>
              <p:cNvSpPr/>
              <p:nvPr/>
            </p:nvSpPr>
            <p:spPr>
              <a:xfrm>
                <a:off x="5995548" y="2785073"/>
                <a:ext cx="29988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400" dirty="0" smtClean="0"/>
                  <a:t>没定义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62" name="矩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548" y="2785073"/>
                <a:ext cx="2998834" cy="461665"/>
              </a:xfrm>
              <a:prstGeom prst="rect">
                <a:avLst/>
              </a:prstGeom>
              <a:blipFill>
                <a:blip r:embed="rId52"/>
                <a:stretch>
                  <a:fillRect l="-1833" t="-14474" r="-2240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8938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0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5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5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0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5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0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75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80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500"/>
                            </p:stCondLst>
                            <p:childTnLst>
                              <p:par>
                                <p:cTn id="1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500"/>
                            </p:stCondLst>
                            <p:childTnLst>
                              <p:par>
                                <p:cTn id="1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1" grpId="0" autoUpdateAnimBg="0"/>
      <p:bldP spid="15" grpId="0" autoUpdateAnimBg="0"/>
      <p:bldP spid="16" grpId="0" autoUpdateAnimBg="0"/>
      <p:bldP spid="18" grpId="0" autoUpdateAnimBg="0"/>
      <p:bldP spid="24" grpId="0" autoUpdateAnimBg="0"/>
      <p:bldP spid="51" grpId="0" autoUpdateAnimBg="0"/>
      <p:bldP spid="52" grpId="0" autoUpdateAnimBg="0"/>
      <p:bldP spid="54" grpId="0" autoUpdateAnimBg="0"/>
      <p:bldP spid="55" grpId="0" autoUpdateAnimBg="0"/>
      <p:bldP spid="6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37" name="Group 17"/>
          <p:cNvGrpSpPr>
            <a:grpSpLocks/>
          </p:cNvGrpSpPr>
          <p:nvPr/>
        </p:nvGrpSpPr>
        <p:grpSpPr bwMode="auto">
          <a:xfrm>
            <a:off x="9791700" y="1922522"/>
            <a:ext cx="685800" cy="457200"/>
            <a:chOff x="4848" y="912"/>
            <a:chExt cx="432" cy="288"/>
          </a:xfrm>
        </p:grpSpPr>
        <p:sp>
          <p:nvSpPr>
            <p:cNvPr id="128054" name="Freeform 18"/>
            <p:cNvSpPr>
              <a:spLocks/>
            </p:cNvSpPr>
            <p:nvPr/>
          </p:nvSpPr>
          <p:spPr bwMode="auto">
            <a:xfrm>
              <a:off x="4848" y="912"/>
              <a:ext cx="432" cy="288"/>
            </a:xfrm>
            <a:custGeom>
              <a:avLst/>
              <a:gdLst>
                <a:gd name="T0" fmla="*/ 0 w 432"/>
                <a:gd name="T1" fmla="*/ 288 h 288"/>
                <a:gd name="T2" fmla="*/ 192 w 432"/>
                <a:gd name="T3" fmla="*/ 0 h 288"/>
                <a:gd name="T4" fmla="*/ 432 w 432"/>
                <a:gd name="T5" fmla="*/ 288 h 28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" h="288">
                  <a:moveTo>
                    <a:pt x="0" y="288"/>
                  </a:moveTo>
                  <a:cubicBezTo>
                    <a:pt x="60" y="144"/>
                    <a:pt x="120" y="0"/>
                    <a:pt x="192" y="0"/>
                  </a:cubicBezTo>
                  <a:cubicBezTo>
                    <a:pt x="264" y="0"/>
                    <a:pt x="392" y="240"/>
                    <a:pt x="432" y="288"/>
                  </a:cubicBezTo>
                </a:path>
              </a:pathLst>
            </a:custGeom>
            <a:noFill/>
            <a:ln w="25400" cmpd="sng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28055" name="Object 19"/>
            <p:cNvGraphicFramePr>
              <a:graphicFrameLocks noChangeAspect="1"/>
            </p:cNvGraphicFramePr>
            <p:nvPr/>
          </p:nvGraphicFramePr>
          <p:xfrm>
            <a:off x="4944" y="1056"/>
            <a:ext cx="223" cy="1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754" name="公式" r:id="rId3" imgW="104800" imgH="56996" progId="Equation.3">
                    <p:embed/>
                  </p:oleObj>
                </mc:Choice>
                <mc:Fallback>
                  <p:oleObj name="公式" r:id="rId3" imgW="104800" imgH="56996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4" y="1056"/>
                          <a:ext cx="223" cy="1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37940" name="Group 20"/>
          <p:cNvGrpSpPr>
            <a:grpSpLocks/>
          </p:cNvGrpSpPr>
          <p:nvPr/>
        </p:nvGrpSpPr>
        <p:grpSpPr bwMode="auto">
          <a:xfrm>
            <a:off x="9755981" y="2417449"/>
            <a:ext cx="730250" cy="519113"/>
            <a:chOff x="4848" y="1296"/>
            <a:chExt cx="460" cy="327"/>
          </a:xfrm>
        </p:grpSpPr>
        <p:sp>
          <p:nvSpPr>
            <p:cNvPr id="128052" name="Freeform 21"/>
            <p:cNvSpPr>
              <a:spLocks/>
            </p:cNvSpPr>
            <p:nvPr/>
          </p:nvSpPr>
          <p:spPr bwMode="auto">
            <a:xfrm>
              <a:off x="4848" y="1392"/>
              <a:ext cx="460" cy="231"/>
            </a:xfrm>
            <a:custGeom>
              <a:avLst/>
              <a:gdLst>
                <a:gd name="T0" fmla="*/ 0 w 384"/>
                <a:gd name="T1" fmla="*/ 0 h 192"/>
                <a:gd name="T2" fmla="*/ 276 w 384"/>
                <a:gd name="T3" fmla="*/ 278 h 192"/>
                <a:gd name="T4" fmla="*/ 551 w 384"/>
                <a:gd name="T5" fmla="*/ 0 h 19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84" h="192">
                  <a:moveTo>
                    <a:pt x="0" y="0"/>
                  </a:moveTo>
                  <a:cubicBezTo>
                    <a:pt x="64" y="96"/>
                    <a:pt x="128" y="192"/>
                    <a:pt x="192" y="192"/>
                  </a:cubicBezTo>
                  <a:cubicBezTo>
                    <a:pt x="256" y="192"/>
                    <a:pt x="352" y="32"/>
                    <a:pt x="384" y="0"/>
                  </a:cubicBezTo>
                </a:path>
              </a:pathLst>
            </a:custGeom>
            <a:noFill/>
            <a:ln w="28575" cmpd="sng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28053" name="Object 22"/>
            <p:cNvGraphicFramePr>
              <a:graphicFrameLocks noChangeAspect="1"/>
            </p:cNvGraphicFramePr>
            <p:nvPr/>
          </p:nvGraphicFramePr>
          <p:xfrm>
            <a:off x="4944" y="1296"/>
            <a:ext cx="249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755" name="公式" r:id="rId5" imgW="123886" imgH="123722" progId="Equation.3">
                    <p:embed/>
                  </p:oleObj>
                </mc:Choice>
                <mc:Fallback>
                  <p:oleObj name="公式" r:id="rId5" imgW="123886" imgH="123722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4" y="1296"/>
                          <a:ext cx="249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37944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3510726"/>
              </p:ext>
            </p:extLst>
          </p:nvPr>
        </p:nvGraphicFramePr>
        <p:xfrm>
          <a:off x="2247900" y="3070274"/>
          <a:ext cx="901700" cy="3896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756" name="Equation" r:id="rId7" imgW="1009484" imgH="428509" progId="Equation.3">
                  <p:embed/>
                </p:oleObj>
              </mc:Choice>
              <mc:Fallback>
                <p:oleObj name="Equation" r:id="rId7" imgW="1009484" imgH="428509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7900" y="3070274"/>
                        <a:ext cx="901700" cy="3896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45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0734120"/>
              </p:ext>
            </p:extLst>
          </p:nvPr>
        </p:nvGraphicFramePr>
        <p:xfrm>
          <a:off x="3149600" y="2921050"/>
          <a:ext cx="2446338" cy="745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757" name="Equation" r:id="rId9" imgW="3066970" imgH="924092" progId="Equation.3">
                  <p:embed/>
                </p:oleObj>
              </mc:Choice>
              <mc:Fallback>
                <p:oleObj name="Equation" r:id="rId9" imgW="3066970" imgH="924092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9600" y="2921050"/>
                        <a:ext cx="2446338" cy="7455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46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0890628"/>
              </p:ext>
            </p:extLst>
          </p:nvPr>
        </p:nvGraphicFramePr>
        <p:xfrm>
          <a:off x="5684083" y="2935222"/>
          <a:ext cx="1401763" cy="6969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758" name="Equation" r:id="rId11" imgW="1876342" imgH="924092" progId="Equation.3">
                  <p:embed/>
                </p:oleObj>
              </mc:Choice>
              <mc:Fallback>
                <p:oleObj name="Equation" r:id="rId11" imgW="1876342" imgH="924092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4083" y="2935222"/>
                        <a:ext cx="1401763" cy="6969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47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6327612"/>
              </p:ext>
            </p:extLst>
          </p:nvPr>
        </p:nvGraphicFramePr>
        <p:xfrm>
          <a:off x="2324100" y="3893844"/>
          <a:ext cx="1892300" cy="352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759" name="Equation" r:id="rId13" imgW="2371888" imgH="428509" progId="Equation.3">
                  <p:embed/>
                </p:oleObj>
              </mc:Choice>
              <mc:Fallback>
                <p:oleObj name="Equation" r:id="rId13" imgW="2371888" imgH="428509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4100" y="3893844"/>
                        <a:ext cx="1892300" cy="3522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48" name="Text Box 28"/>
          <p:cNvSpPr txBox="1">
            <a:spLocks noChangeArrowheads="1"/>
          </p:cNvSpPr>
          <p:nvPr/>
        </p:nvSpPr>
        <p:spPr bwMode="auto">
          <a:xfrm>
            <a:off x="4294561" y="3809099"/>
            <a:ext cx="990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dirty="0">
                <a:latin typeface="宋体" panose="02010600030101010101" pitchFamily="2" charset="-122"/>
              </a:rPr>
              <a:t>存在</a:t>
            </a:r>
          </a:p>
        </p:txBody>
      </p:sp>
      <p:graphicFrame>
        <p:nvGraphicFramePr>
          <p:cNvPr id="337949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740216"/>
              </p:ext>
            </p:extLst>
          </p:nvPr>
        </p:nvGraphicFramePr>
        <p:xfrm>
          <a:off x="5106756" y="3909922"/>
          <a:ext cx="711432" cy="306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760" name="Equation" r:id="rId15" imgW="895314" imgH="371514" progId="Equation.3">
                  <p:embed/>
                </p:oleObj>
              </mc:Choice>
              <mc:Fallback>
                <p:oleObj name="Equation" r:id="rId15" imgW="895314" imgH="371514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6756" y="3909922"/>
                        <a:ext cx="711432" cy="3063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50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2490517"/>
              </p:ext>
            </p:extLst>
          </p:nvPr>
        </p:nvGraphicFramePr>
        <p:xfrm>
          <a:off x="5949943" y="3869198"/>
          <a:ext cx="2271806" cy="376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761" name="Equation" r:id="rId17" imgW="2809828" imgH="447624" progId="Equation.3">
                  <p:embed/>
                </p:oleObj>
              </mc:Choice>
              <mc:Fallback>
                <p:oleObj name="Equation" r:id="rId17" imgW="2809828" imgH="447624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9943" y="3869198"/>
                        <a:ext cx="2271806" cy="3769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51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0214997"/>
              </p:ext>
            </p:extLst>
          </p:nvPr>
        </p:nvGraphicFramePr>
        <p:xfrm>
          <a:off x="8359775" y="3748304"/>
          <a:ext cx="1061639" cy="689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762" name="Equation" r:id="rId19" imgW="1428685" imgH="924092" progId="Equation.3">
                  <p:embed/>
                </p:oleObj>
              </mc:Choice>
              <mc:Fallback>
                <p:oleObj name="Equation" r:id="rId19" imgW="1428685" imgH="924092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9775" y="3748304"/>
                        <a:ext cx="1061639" cy="6892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52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0218707"/>
              </p:ext>
            </p:extLst>
          </p:nvPr>
        </p:nvGraphicFramePr>
        <p:xfrm>
          <a:off x="2286747" y="4437530"/>
          <a:ext cx="3005551" cy="400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763" name="Equation" r:id="rId21" imgW="3409827" imgH="438240" progId="Equation.3">
                  <p:embed/>
                </p:oleObj>
              </mc:Choice>
              <mc:Fallback>
                <p:oleObj name="Equation" r:id="rId21" imgW="3409827" imgH="43824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747" y="4437530"/>
                        <a:ext cx="3005551" cy="4007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53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9249657"/>
              </p:ext>
            </p:extLst>
          </p:nvPr>
        </p:nvGraphicFramePr>
        <p:xfrm>
          <a:off x="5420818" y="4483152"/>
          <a:ext cx="1276564" cy="3600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764" name="Equation" r:id="rId23" imgW="1466857" imgH="400011" progId="Equation.3">
                  <p:embed/>
                </p:oleObj>
              </mc:Choice>
              <mc:Fallback>
                <p:oleObj name="Equation" r:id="rId23" imgW="1466857" imgH="400011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0818" y="4483152"/>
                        <a:ext cx="1276564" cy="3600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54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7298644"/>
              </p:ext>
            </p:extLst>
          </p:nvPr>
        </p:nvGraphicFramePr>
        <p:xfrm>
          <a:off x="2644308" y="5025472"/>
          <a:ext cx="2640853" cy="4080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765" name="Equation" r:id="rId25" imgW="2943084" imgH="438240" progId="Equation.3">
                  <p:embed/>
                </p:oleObj>
              </mc:Choice>
              <mc:Fallback>
                <p:oleObj name="Equation" r:id="rId25" imgW="2943084" imgH="43824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4308" y="5025472"/>
                        <a:ext cx="2640853" cy="4080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55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2755494"/>
              </p:ext>
            </p:extLst>
          </p:nvPr>
        </p:nvGraphicFramePr>
        <p:xfrm>
          <a:off x="5414468" y="5004447"/>
          <a:ext cx="1282914" cy="3587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766" name="Equation" r:id="rId27" imgW="1476227" imgH="400011" progId="Equation.3">
                  <p:embed/>
                </p:oleObj>
              </mc:Choice>
              <mc:Fallback>
                <p:oleObj name="Equation" r:id="rId27" imgW="1476227" imgH="400011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4468" y="5004447"/>
                        <a:ext cx="1282914" cy="3587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BD530C8-3F34-42A2-9EC4-7E0AFDA51C46}" type="datetime11">
              <a:rPr lang="zh-CN" altLang="en-US"/>
              <a:pPr>
                <a:defRPr/>
              </a:pPr>
              <a:t>16:22:13</a:t>
            </a:fld>
            <a:endParaRPr lang="en-US" altLang="zh-CN"/>
          </a:p>
        </p:txBody>
      </p:sp>
      <p:sp>
        <p:nvSpPr>
          <p:cNvPr id="62" name="Text Box 163"/>
          <p:cNvSpPr txBox="1">
            <a:spLocks noChangeArrowheads="1"/>
          </p:cNvSpPr>
          <p:nvPr/>
        </p:nvSpPr>
        <p:spPr bwMode="auto">
          <a:xfrm>
            <a:off x="721638" y="988457"/>
            <a:ext cx="1181100" cy="519113"/>
          </a:xfrm>
          <a:prstGeom prst="rect">
            <a:avLst/>
          </a:prstGeom>
          <a:gradFill flip="none" rotWithShape="1">
            <a:gsLst>
              <a:gs pos="0">
                <a:srgbClr val="85ADBC">
                  <a:lumMod val="67000"/>
                </a:srgbClr>
              </a:gs>
              <a:gs pos="72000">
                <a:srgbClr val="85ADBC">
                  <a:lumMod val="97000"/>
                  <a:lumOff val="3000"/>
                </a:srgbClr>
              </a:gs>
              <a:gs pos="100000">
                <a:srgbClr val="E5B440">
                  <a:lumMod val="40000"/>
                  <a:lumOff val="60000"/>
                </a:srgb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kumimoji="1" lang="zh-CN" altLang="en-US" sz="2800" b="1" kern="0" dirty="0" smtClean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定理</a:t>
            </a:r>
            <a:r>
              <a:rPr kumimoji="1" lang="en-US" altLang="zh-CN" sz="2800" b="1" kern="0" dirty="0" smtClean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endParaRPr kumimoji="1" lang="zh-CN" altLang="en-US" sz="2800" kern="0" dirty="0">
              <a:solidFill>
                <a:srgbClr val="7030A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3" name="矩形 62"/>
          <p:cNvSpPr>
            <a:spLocks noChangeArrowheads="1"/>
          </p:cNvSpPr>
          <p:nvPr/>
        </p:nvSpPr>
        <p:spPr bwMode="auto">
          <a:xfrm>
            <a:off x="518859" y="0"/>
            <a:ext cx="44087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spcBef>
                <a:spcPct val="50000"/>
              </a:spcBef>
              <a:defRPr/>
            </a:pPr>
            <a:r>
              <a:rPr kumimoji="1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</a:rPr>
              <a:t>第五</a:t>
            </a:r>
            <a:r>
              <a:rPr kumimoji="1" lang="zh-CN" altLang="en-US" b="1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节</a:t>
            </a:r>
            <a:r>
              <a:rPr kumimoji="1" lang="zh-CN" altLang="en-US" b="1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函数的极值与最大值最小值</a:t>
            </a:r>
          </a:p>
        </p:txBody>
      </p:sp>
      <p:sp>
        <p:nvSpPr>
          <p:cNvPr id="64" name="Text Box 62"/>
          <p:cNvSpPr txBox="1">
            <a:spLocks noChangeArrowheads="1"/>
          </p:cNvSpPr>
          <p:nvPr/>
        </p:nvSpPr>
        <p:spPr bwMode="auto">
          <a:xfrm>
            <a:off x="787400" y="384174"/>
            <a:ext cx="37655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一、函数的极值及其求法</a:t>
            </a:r>
            <a:r>
              <a:rPr kumimoji="1"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/>
              <p:cNvSpPr txBox="1"/>
              <p:nvPr/>
            </p:nvSpPr>
            <p:spPr>
              <a:xfrm>
                <a:off x="1902738" y="1499890"/>
                <a:ext cx="89644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/>
                  <a:t>设函数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 smtClean="0"/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dirty="0" smtClean="0"/>
                  <a:t>处具有二阶导数且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400" dirty="0" smtClean="0"/>
                  <a:t>，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400" dirty="0" smtClean="0"/>
                  <a:t>，则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69" name="文本框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738" y="1499890"/>
                <a:ext cx="8964454" cy="461665"/>
              </a:xfrm>
              <a:prstGeom prst="rect">
                <a:avLst/>
              </a:prstGeom>
              <a:blipFill>
                <a:blip r:embed="rId49"/>
                <a:stretch>
                  <a:fillRect l="-1020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/>
              <p:cNvSpPr txBox="1"/>
              <p:nvPr/>
            </p:nvSpPr>
            <p:spPr>
              <a:xfrm>
                <a:off x="2055919" y="1984077"/>
                <a:ext cx="70160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-457200"/>
                <a:r>
                  <a:rPr lang="zh-CN" altLang="en-US" sz="2400" dirty="0" smtClean="0"/>
                  <a:t>（</a:t>
                </a:r>
                <a:r>
                  <a:rPr lang="en-US" altLang="zh-CN" sz="2400" dirty="0" smtClean="0"/>
                  <a:t>1</a:t>
                </a:r>
                <a:r>
                  <a:rPr lang="zh-CN" altLang="en-US" sz="2400" dirty="0" smtClean="0"/>
                  <a:t>）如果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zh-CN" altLang="en-US" sz="2400" dirty="0" smtClean="0"/>
                  <a:t>，则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dirty="0" smtClean="0"/>
                  <a:t>处取得极大值；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70" name="文本框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919" y="1984077"/>
                <a:ext cx="7016075" cy="461665"/>
              </a:xfrm>
              <a:prstGeom prst="rect">
                <a:avLst/>
              </a:prstGeom>
              <a:blipFill>
                <a:blip r:embed="rId50"/>
                <a:stretch>
                  <a:fillRect l="-1303" t="-14474" r="-1129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/>
              <p:cNvSpPr txBox="1"/>
              <p:nvPr/>
            </p:nvSpPr>
            <p:spPr>
              <a:xfrm>
                <a:off x="2057553" y="2438747"/>
                <a:ext cx="73729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-457200"/>
                <a:r>
                  <a:rPr lang="zh-CN" altLang="en-US" sz="2400" dirty="0" smtClean="0"/>
                  <a:t>（</a:t>
                </a:r>
                <a:r>
                  <a:rPr lang="en-US" altLang="zh-CN" sz="2400" dirty="0" smtClean="0"/>
                  <a:t>2</a:t>
                </a:r>
                <a:r>
                  <a:rPr lang="zh-CN" altLang="en-US" sz="2400" dirty="0" smtClean="0"/>
                  <a:t>）如果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0 </m:t>
                    </m:r>
                  </m:oMath>
                </a14:m>
                <a:r>
                  <a:rPr lang="zh-CN" altLang="en-US" sz="2400" dirty="0" smtClean="0"/>
                  <a:t>，则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dirty="0" smtClean="0"/>
                  <a:t>处取得极</a:t>
                </a:r>
                <a:r>
                  <a:rPr lang="zh-CN" altLang="en-US" sz="2400" dirty="0"/>
                  <a:t>小</a:t>
                </a:r>
                <a:r>
                  <a:rPr lang="zh-CN" altLang="en-US" sz="2400" dirty="0" smtClean="0"/>
                  <a:t>值；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71" name="文本框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553" y="2438747"/>
                <a:ext cx="7372991" cy="461665"/>
              </a:xfrm>
              <a:prstGeom prst="rect">
                <a:avLst/>
              </a:prstGeom>
              <a:blipFill>
                <a:blip r:embed="rId51"/>
                <a:stretch>
                  <a:fillRect l="-1323" t="-14474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矩形 71"/>
          <p:cNvSpPr/>
          <p:nvPr/>
        </p:nvSpPr>
        <p:spPr>
          <a:xfrm>
            <a:off x="1902738" y="1053146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第二充分条件</a:t>
            </a:r>
            <a:endParaRPr kumimoji="1"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721638" y="2900412"/>
            <a:ext cx="1120775" cy="522288"/>
          </a:xfrm>
          <a:prstGeom prst="rect">
            <a:avLst/>
          </a:prstGeom>
          <a:gradFill>
            <a:gsLst>
              <a:gs pos="59000">
                <a:srgbClr val="FFFFF4">
                  <a:lumMod val="75000"/>
                </a:srgbClr>
              </a:gs>
              <a:gs pos="85000">
                <a:srgbClr val="AFB591">
                  <a:lumMod val="75000"/>
                </a:srgbClr>
              </a:gs>
            </a:gsLst>
            <a:path path="rect">
              <a:fillToRect l="50000" t="50000" r="50000" b="50000"/>
            </a:path>
          </a:gradFill>
        </p:spPr>
        <p:txBody>
          <a:bodyPr>
            <a:spAutoFit/>
          </a:bodyPr>
          <a:lstStyle/>
          <a:p>
            <a:pPr defTabSz="60953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kern="0" dirty="0">
                <a:solidFill>
                  <a:srgbClr val="FF9500"/>
                </a:solidFill>
                <a:latin typeface="Arial"/>
                <a:ea typeface="微软雅黑"/>
              </a:rPr>
              <a:t>证明：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7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7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37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37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37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37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379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37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37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37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37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37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7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37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48" grpId="0" build="p" autoUpdateAnimBg="0"/>
      <p:bldP spid="62" grpId="0" animBg="1" autoUpdateAnimBg="0"/>
      <p:bldP spid="70" grpId="0"/>
      <p:bldP spid="71" grpId="0"/>
      <p:bldP spid="7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0A3BEE-B4D5-41FD-B3D9-E248573D317E}" type="datetime11">
              <a:rPr lang="zh-CN" altLang="en-US" smtClean="0"/>
              <a:pPr>
                <a:defRPr/>
              </a:pPr>
              <a:t>16:22:13</a:t>
            </a:fld>
            <a:endParaRPr lang="en-US" altLang="zh-CN"/>
          </a:p>
        </p:txBody>
      </p:sp>
      <p:sp>
        <p:nvSpPr>
          <p:cNvPr id="3" name="矩形 2"/>
          <p:cNvSpPr/>
          <p:nvPr/>
        </p:nvSpPr>
        <p:spPr bwMode="auto">
          <a:xfrm>
            <a:off x="822325" y="1095947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r>
              <a:rPr kumimoji="1" lang="zh-CN" altLang="en-US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kumimoji="1" lang="zh-CN" altLang="en-US" sz="2400" kern="0" dirty="0">
              <a:solidFill>
                <a:prstClr val="black">
                  <a:lumMod val="95000"/>
                  <a:lumOff val="5000"/>
                </a:prstClr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4" name="矩形 10"/>
          <p:cNvSpPr>
            <a:spLocks noChangeArrowheads="1"/>
          </p:cNvSpPr>
          <p:nvPr/>
        </p:nvSpPr>
        <p:spPr bwMode="auto">
          <a:xfrm>
            <a:off x="820737" y="2045049"/>
            <a:ext cx="884238" cy="461963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kern="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lang="zh-CN" altLang="en-US" sz="2400" b="0" kern="0" dirty="0" smtClean="0">
              <a:solidFill>
                <a:srgbClr val="00B050"/>
              </a:solidFill>
              <a:ea typeface="楷体_GB2312" pitchFamily="49" charset="-122"/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518859" y="0"/>
            <a:ext cx="44087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spcBef>
                <a:spcPct val="50000"/>
              </a:spcBef>
              <a:defRPr/>
            </a:pPr>
            <a:r>
              <a:rPr kumimoji="1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</a:rPr>
              <a:t>第五</a:t>
            </a:r>
            <a:r>
              <a:rPr kumimoji="1" lang="zh-CN" altLang="en-US" b="1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节</a:t>
            </a:r>
            <a:r>
              <a:rPr kumimoji="1" lang="zh-CN" altLang="en-US" b="1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函数的极值与最大值最小值</a:t>
            </a:r>
          </a:p>
        </p:txBody>
      </p:sp>
      <p:sp>
        <p:nvSpPr>
          <p:cNvPr id="6" name="Text Box 62"/>
          <p:cNvSpPr txBox="1">
            <a:spLocks noChangeArrowheads="1"/>
          </p:cNvSpPr>
          <p:nvPr/>
        </p:nvSpPr>
        <p:spPr bwMode="auto">
          <a:xfrm>
            <a:off x="787400" y="384174"/>
            <a:ext cx="37655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一、函数的极值及其求法</a:t>
            </a:r>
            <a:r>
              <a:rPr kumimoji="1"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704975" y="978760"/>
                <a:ext cx="9171331" cy="9858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eaLnBrk="1" hangingPunct="1"/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试问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1" lang="zh-CN" altLang="en-US" sz="2400" dirty="0">
                    <a:latin typeface="宋体" panose="02010600030101010101" pitchFamily="2" charset="-122"/>
                  </a:rPr>
                  <a:t>为何值时，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)=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m:rPr>
                        <m:sty m:val="p"/>
                      </m:rPr>
                      <a:rPr lang="zh-CN" altLang="en-US" sz="2400">
                        <a:latin typeface="Cambria Math" panose="02040503050406030204" pitchFamily="18" charset="0"/>
                      </a:rPr>
                      <m:t>sin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m:rPr>
                        <m:sty m:val="p"/>
                      </m:rPr>
                      <a:rPr lang="zh-CN" altLang="en-US" sz="2400">
                        <a:latin typeface="Cambria Math" panose="02040503050406030204" pitchFamily="18" charset="0"/>
                      </a:rPr>
                      <m:t>sin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3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 smtClean="0"/>
                  <a:t>在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sz="2400" dirty="0" smtClean="0"/>
                  <a:t>取得极值，</a:t>
                </a:r>
                <a:r>
                  <a:rPr lang="zh-CN" altLang="en-US" sz="2400" dirty="0"/>
                  <a:t>求出该极值，并指出它是极大还是极小</a:t>
                </a:r>
                <a:r>
                  <a:rPr lang="zh-CN" altLang="en-US" sz="2400" dirty="0" smtClean="0"/>
                  <a:t>。</a:t>
                </a:r>
                <a:endParaRPr kumimoji="1" lang="zh-CN" altLang="en-US" sz="2400" dirty="0"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975" y="978760"/>
                <a:ext cx="9171331" cy="985847"/>
              </a:xfrm>
              <a:prstGeom prst="rect">
                <a:avLst/>
              </a:prstGeom>
              <a:blipFill>
                <a:blip r:embed="rId2"/>
                <a:stretch>
                  <a:fillRect l="-1064" r="-931" b="-136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812158" y="2103888"/>
                <a:ext cx="3973524" cy="5067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>
                        <a:latin typeface="Cambria Math" panose="02040503050406030204" pitchFamily="18" charset="0"/>
                      </a:rPr>
                      <m:t>∵</m:t>
                    </m:r>
                    <m:r>
                      <m:rPr>
                        <m:nor/>
                      </m:rPr>
                      <a:rPr lang="zh-CN" altLang="en-US" sz="2400" i="1">
                        <a:latin typeface="Cambria Math" panose="02040503050406030204" pitchFamily="18" charset="0"/>
                      </a:rPr>
                      <m:t> </m:t>
                    </m:r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CN" altLang="en-US" sz="2400" i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 i="0">
                        <a:latin typeface="Cambria Math" panose="02040503050406030204" pitchFamily="18" charset="0"/>
                      </a:rPr>
                      <m:t>)=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m:rPr>
                        <m:sty m:val="p"/>
                      </m:rPr>
                      <a:rPr lang="zh-CN" altLang="en-US" sz="2400" i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 i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zh-CN" altLang="en-US" sz="2400" i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zh-CN" altLang="en-US" sz="2400" i="0">
                        <a:latin typeface="Cambria Math" panose="02040503050406030204" pitchFamily="18" charset="0"/>
                      </a:rPr>
                      <m:t>3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nor/>
                      </m:rPr>
                      <a:rPr lang="zh-CN" altLang="en-US" sz="2400" i="1">
                        <a:latin typeface="Cambria Math" panose="02040503050406030204" pitchFamily="18" charset="0"/>
                      </a:rPr>
                      <m:t> </m:t>
                    </m:r>
                    <m:r>
                      <a:rPr lang="zh-CN" altLang="en-US" sz="2400" i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158" y="2103888"/>
                <a:ext cx="3973524" cy="5067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417217" y="2838577"/>
                <a:ext cx="5265224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zh-CN" altLang="en-US" sz="240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m:rPr>
                        <m:sty m:val="p"/>
                      </m:rPr>
                      <a:rPr lang="zh-CN" altLang="en-US" sz="2400" i="0">
                        <a:latin typeface="Cambria Math" panose="02040503050406030204" pitchFamily="18" charset="0"/>
                      </a:rPr>
                      <m:t>cos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zh-CN" altLang="en-US" sz="2400" i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zh-CN" altLang="en-US" sz="2400" i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zh-CN" altLang="en-US" sz="2400" i="0">
                        <a:latin typeface="Cambria Math" panose="02040503050406030204" pitchFamily="18" charset="0"/>
                      </a:rPr>
                      <m:t>3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zh-CN" altLang="en-US" sz="2400" i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217" y="2838577"/>
                <a:ext cx="5265224" cy="6450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417217" y="3519668"/>
                <a:ext cx="10187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217" y="3519668"/>
                <a:ext cx="101874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2417217" y="4120530"/>
                <a:ext cx="6734087" cy="92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smtClean="0">
                          <a:latin typeface="Cambria Math" panose="02040503050406030204" pitchFamily="18" charset="0"/>
                        </a:rPr>
                        <m:t>∵</m:t>
                      </m:r>
                      <m:r>
                        <m:rPr>
                          <m:nor/>
                        </m:rPr>
                        <a:rPr lang="zh-CN" altLang="en-US" sz="2400" i="1">
                          <a:latin typeface="Cambria Math" panose="02040503050406030204" pitchFamily="18" charset="0"/>
                        </a:rPr>
                        <m:t> 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″</m:t>
                          </m:r>
                        </m:sup>
                      </m:sSup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=−2</m:t>
                      </m:r>
                      <m:r>
                        <m:rPr>
                          <m:sty m:val="p"/>
                        </m:rPr>
                        <a:rPr lang="zh-CN" altLang="en-US" sz="2400" i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−3</m:t>
                      </m:r>
                      <m:r>
                        <m:rPr>
                          <m:sty m:val="p"/>
                        </m:rPr>
                        <a:rPr lang="zh-CN" altLang="en-US" sz="2400" i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nor/>
                        </m:rPr>
                        <a:rPr lang="zh-CN" altLang="en-US" sz="2400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  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″</m:t>
                          </m:r>
                        </m:sup>
                      </m:sSup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217" y="4120530"/>
                <a:ext cx="6734087" cy="9221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2205191" y="5181903"/>
                <a:ext cx="1447448" cy="5067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∴</m:t>
                      </m:r>
                      <m:r>
                        <m:rPr>
                          <m:nor/>
                        </m:rPr>
                        <a:rPr lang="zh-CN" altLang="en-US" sz="2400" i="1">
                          <a:latin typeface="Cambria Math" panose="02040503050406030204" pitchFamily="18" charset="0"/>
                        </a:rPr>
                        <m:t> 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5191" y="5181903"/>
                <a:ext cx="1447448" cy="50674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6217444" y="5112750"/>
                <a:ext cx="1923475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zh-CN" altLang="en-US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444" y="5112750"/>
                <a:ext cx="1923475" cy="64504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/>
          <p:cNvSpPr/>
          <p:nvPr/>
        </p:nvSpPr>
        <p:spPr>
          <a:xfrm>
            <a:off x="3983631" y="5234745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1" hangingPunct="1">
              <a:spcBef>
                <a:spcPct val="50000"/>
              </a:spcBef>
            </a:pPr>
            <a:r>
              <a:rPr lang="zh-CN" altLang="en-US" sz="2400" dirty="0"/>
              <a:t>取得极大值为</a:t>
            </a:r>
          </a:p>
        </p:txBody>
      </p:sp>
    </p:spTree>
    <p:extLst>
      <p:ext uri="{BB962C8B-B14F-4D97-AF65-F5344CB8AC3E}">
        <p14:creationId xmlns:p14="http://schemas.microsoft.com/office/powerpoint/2010/main" val="325921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0A3BEE-B4D5-41FD-B3D9-E248573D317E}" type="datetime11">
              <a:rPr lang="zh-CN" altLang="en-US" smtClean="0"/>
              <a:pPr>
                <a:defRPr/>
              </a:pPr>
              <a:t>16:22:13</a:t>
            </a:fld>
            <a:endParaRPr lang="en-US" altLang="zh-CN"/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518859" y="0"/>
            <a:ext cx="44087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spcBef>
                <a:spcPct val="50000"/>
              </a:spcBef>
              <a:defRPr/>
            </a:pPr>
            <a:r>
              <a:rPr kumimoji="1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</a:rPr>
              <a:t>第五</a:t>
            </a:r>
            <a:r>
              <a:rPr kumimoji="1" lang="zh-CN" altLang="en-US" b="1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节</a:t>
            </a:r>
            <a:r>
              <a:rPr kumimoji="1" lang="zh-CN" altLang="en-US" b="1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函数的极值与最大值最小值</a:t>
            </a:r>
          </a:p>
        </p:txBody>
      </p:sp>
      <p:sp>
        <p:nvSpPr>
          <p:cNvPr id="4" name="Text Box 62"/>
          <p:cNvSpPr txBox="1">
            <a:spLocks noChangeArrowheads="1"/>
          </p:cNvSpPr>
          <p:nvPr/>
        </p:nvSpPr>
        <p:spPr bwMode="auto">
          <a:xfrm>
            <a:off x="787400" y="384174"/>
            <a:ext cx="37655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/>
            <a:r>
              <a:rPr kumimoji="1" lang="zh-CN" altLang="en-US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</a:t>
            </a:r>
            <a:r>
              <a:rPr kumimoji="1"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、最大值与最小值</a:t>
            </a:r>
            <a:r>
              <a:rPr kumimoji="1" lang="zh-CN" altLang="en-US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问题</a:t>
            </a:r>
            <a:endParaRPr kumimoji="1" lang="zh-CN" altLang="en-US" sz="2400" dirty="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613872" y="1083840"/>
                <a:ext cx="996852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eaLnBrk="1" hangingPunct="1">
                  <a:spcBef>
                    <a:spcPct val="50000"/>
                  </a:spcBef>
                </a:pPr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若函数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sz="2400" dirty="0">
                    <a:latin typeface="宋体" panose="02010600030101010101" pitchFamily="2" charset="-122"/>
                  </a:rPr>
                  <a:t>在</a:t>
                </a:r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闭区间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kumimoji="1" lang="zh-CN" altLang="en-US" sz="2400" dirty="0">
                    <a:latin typeface="宋体" panose="02010600030101010101" pitchFamily="2" charset="-122"/>
                  </a:rPr>
                  <a:t>上</a:t>
                </a:r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连续，</a:t>
                </a:r>
                <a:r>
                  <a:rPr kumimoji="1" lang="zh-CN" altLang="en-US" sz="2400" dirty="0">
                    <a:latin typeface="宋体" panose="02010600030101010101" pitchFamily="2" charset="-122"/>
                  </a:rPr>
                  <a:t>则其最值只能在极值点或端点处</a:t>
                </a:r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达到</a:t>
                </a:r>
                <a:r>
                  <a:rPr kumimoji="1" lang="en-US" altLang="zh-CN" sz="2400" dirty="0" smtClean="0">
                    <a:latin typeface="宋体" panose="02010600030101010101" pitchFamily="2" charset="-122"/>
                  </a:rPr>
                  <a:t>.</a:t>
                </a:r>
                <a:endParaRPr lang="zh-CN" altLang="en-US" sz="2400" dirty="0"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872" y="1083840"/>
                <a:ext cx="9968528" cy="461665"/>
              </a:xfrm>
              <a:prstGeom prst="rect">
                <a:avLst/>
              </a:prstGeom>
              <a:blipFill>
                <a:blip r:embed="rId2"/>
                <a:stretch>
                  <a:fillRect l="-979" t="-14474" r="-367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613872" y="1661458"/>
            <a:ext cx="3429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求函数最值的方法</a:t>
            </a:r>
            <a:r>
              <a:rPr kumimoji="1"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7"/>
              <p:cNvSpPr txBox="1">
                <a:spLocks noChangeArrowheads="1"/>
              </p:cNvSpPr>
              <p:nvPr/>
            </p:nvSpPr>
            <p:spPr bwMode="auto">
              <a:xfrm>
                <a:off x="1739899" y="2298700"/>
                <a:ext cx="9627347" cy="26591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</a:pPr>
                <a:r>
                  <a:rPr kumimoji="1" lang="en-US" altLang="zh-CN" sz="2400" dirty="0" smtClean="0">
                    <a:latin typeface="宋体" panose="02010600030101010101" pitchFamily="2" charset="-122"/>
                  </a:rPr>
                  <a:t>(</a:t>
                </a:r>
                <a:r>
                  <a:rPr kumimoji="1" lang="en-US" altLang="zh-CN" sz="2400" dirty="0">
                    <a:latin typeface="宋体" panose="02010600030101010101" pitchFamily="2" charset="-122"/>
                  </a:rPr>
                  <a:t>1)</a:t>
                </a:r>
                <a:r>
                  <a:rPr kumimoji="1" lang="zh-CN" altLang="en-US" sz="2400" dirty="0">
                    <a:latin typeface="宋体" panose="02010600030101010101" pitchFamily="2" charset="-122"/>
                  </a:rPr>
                  <a:t>求出函数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2400" dirty="0">
                    <a:latin typeface="宋体" panose="02010600030101010101" pitchFamily="2" charset="-122"/>
                  </a:rPr>
                  <a:t>在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内</a:t>
                </a:r>
                <a:r>
                  <a:rPr kumimoji="1" lang="zh-CN" altLang="en-US" sz="2400" dirty="0">
                    <a:latin typeface="宋体" panose="02010600030101010101" pitchFamily="2" charset="-122"/>
                  </a:rPr>
                  <a:t>的驻点和不可导点</a:t>
                </a:r>
                <a:r>
                  <a:rPr kumimoji="1" lang="zh-CN" altLang="en-US" sz="2400" dirty="0">
                    <a:latin typeface="宋体" panose="02010600030101010101" pitchFamily="2" charset="-122"/>
                    <a:sym typeface="Symbol" panose="05050102010706020507" pitchFamily="18" charset="2"/>
                  </a:rPr>
                  <a:t> 设这</a:t>
                </a:r>
                <a:r>
                  <a:rPr kumimoji="1" lang="zh-CN" altLang="en-US" sz="2400" dirty="0" smtClean="0">
                    <a:latin typeface="宋体" panose="02010600030101010101" pitchFamily="2" charset="-122"/>
                    <a:sym typeface="Symbol" panose="05050102010706020507" pitchFamily="18" charset="2"/>
                  </a:rPr>
                  <a:t>此点</a:t>
                </a:r>
                <a:r>
                  <a:rPr kumimoji="1" lang="zh-CN" altLang="en-US" sz="2400" dirty="0">
                    <a:latin typeface="宋体" panose="02010600030101010101" pitchFamily="2" charset="-122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en-US" altLang="zh-CN" sz="2400" dirty="0" smtClean="0">
                    <a:latin typeface="宋体" panose="02010600030101010101" pitchFamily="2" charset="-122"/>
                    <a:sym typeface="Symbol" panose="05050102010706020507" pitchFamily="18" charset="2"/>
                  </a:rPr>
                  <a:t>;</a:t>
                </a:r>
                <a:endParaRPr kumimoji="1" lang="en-US" altLang="zh-CN" sz="2400" dirty="0">
                  <a:latin typeface="宋体" panose="02010600030101010101" pitchFamily="2" charset="-122"/>
                </a:endParaRPr>
              </a:p>
              <a:p>
                <a:pPr eaLnBrk="1" hangingPunct="1">
                  <a:lnSpc>
                    <a:spcPct val="120000"/>
                  </a:lnSpc>
                </a:pPr>
                <a:endParaRPr kumimoji="1" lang="en-US" altLang="zh-CN" sz="2400" dirty="0" smtClean="0">
                  <a:latin typeface="宋体" panose="02010600030101010101" pitchFamily="2" charset="-122"/>
                </a:endParaRPr>
              </a:p>
              <a:p>
                <a:pPr eaLnBrk="1" hangingPunct="1">
                  <a:lnSpc>
                    <a:spcPct val="120000"/>
                  </a:lnSpc>
                </a:pPr>
                <a:r>
                  <a:rPr kumimoji="1" lang="en-US" altLang="zh-CN" sz="2400" dirty="0" smtClean="0">
                    <a:latin typeface="宋体" panose="02010600030101010101" pitchFamily="2" charset="-122"/>
                  </a:rPr>
                  <a:t>(</a:t>
                </a:r>
                <a:r>
                  <a:rPr kumimoji="1" lang="en-US" altLang="zh-CN" sz="2400" dirty="0">
                    <a:latin typeface="宋体" panose="02010600030101010101" pitchFamily="2" charset="-122"/>
                  </a:rPr>
                  <a:t>2)</a:t>
                </a:r>
                <a:r>
                  <a:rPr kumimoji="1" lang="zh-CN" altLang="en-US" sz="2400" dirty="0">
                    <a:latin typeface="宋体" panose="02010600030101010101" pitchFamily="2" charset="-122"/>
                  </a:rPr>
                  <a:t>计算函数值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sz="2400" dirty="0">
                    <a:latin typeface="宋体" panose="02010600030101010101" pitchFamily="2" charset="-122"/>
                    <a:sym typeface="Symbol" panose="05050102010706020507" pitchFamily="18" charset="2"/>
                  </a:rPr>
                  <a:t>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sz="2400" dirty="0" smtClean="0">
                    <a:latin typeface="宋体" panose="02010600030101010101" pitchFamily="2" charset="-122"/>
                    <a:sym typeface="Symbol" panose="05050102010706020507" pitchFamily="18" charset="2"/>
                  </a:rPr>
                  <a:t></a:t>
                </a:r>
                <a:r>
                  <a:rPr kumimoji="1" lang="en-US" altLang="zh-CN" sz="2400" dirty="0" smtClean="0">
                    <a:latin typeface="宋体" panose="02010600030101010101" pitchFamily="2" charset="-122"/>
                  </a:rPr>
                  <a:t> </a:t>
                </a:r>
                <a:r>
                  <a:rPr kumimoji="1" lang="en-US" altLang="zh-CN" sz="2400" dirty="0">
                    <a:latin typeface="宋体" panose="02010600030101010101" pitchFamily="2" charset="-122"/>
                    <a:sym typeface="Symbol" panose="05050102010706020507" pitchFamily="18" charset="2"/>
                  </a:rPr>
                  <a:t></a:t>
                </a:r>
                <a:r>
                  <a:rPr kumimoji="1" lang="en-US" altLang="zh-CN" sz="2400" dirty="0">
                    <a:latin typeface="宋体" panose="02010600030101010101" pitchFamily="2" charset="-122"/>
                  </a:rPr>
                  <a:t> </a:t>
                </a:r>
                <a:r>
                  <a:rPr kumimoji="1" lang="en-US" altLang="zh-CN" sz="2400" dirty="0">
                    <a:latin typeface="宋体" panose="02010600030101010101" pitchFamily="2" charset="-122"/>
                    <a:sym typeface="Symbol" panose="05050102010706020507" pitchFamily="18" charset="2"/>
                  </a:rPr>
                  <a:t></a:t>
                </a:r>
                <a:r>
                  <a:rPr kumimoji="1" lang="en-US" altLang="zh-CN" sz="2400" dirty="0">
                    <a:latin typeface="宋体" panose="02010600030101010101" pitchFamily="2" charset="-122"/>
                  </a:rPr>
                  <a:t> </a:t>
                </a:r>
                <a:r>
                  <a:rPr kumimoji="1" lang="en-US" altLang="zh-CN" sz="2400" dirty="0">
                    <a:latin typeface="宋体" panose="02010600030101010101" pitchFamily="2" charset="-122"/>
                    <a:sym typeface="Symbol" panose="05050102010706020507" pitchFamily="18" charset="2"/>
                  </a:rPr>
                  <a:t></a:t>
                </a:r>
                <a:r>
                  <a:rPr kumimoji="1" lang="en-US" altLang="zh-CN" sz="2400" dirty="0">
                    <a:latin typeface="宋体" panose="02010600030101010101" pitchFamily="2" charset="-122"/>
                  </a:rPr>
                  <a:t> </a:t>
                </a:r>
                <a:r>
                  <a:rPr kumimoji="1" lang="en-US" altLang="zh-CN" sz="2400" dirty="0">
                    <a:latin typeface="宋体" panose="02010600030101010101" pitchFamily="2" charset="-122"/>
                    <a:sym typeface="Symbol" panose="05050102010706020507" pitchFamily="18" charset="2"/>
                  </a:rPr>
                  <a:t>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sz="2400" dirty="0">
                    <a:latin typeface="宋体" panose="02010600030101010101" pitchFamily="2" charset="-122"/>
                    <a:sym typeface="Symbol" panose="05050102010706020507" pitchFamily="18" charset="2"/>
                  </a:rPr>
                  <a:t>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>
                    <a:latin typeface="宋体" panose="02010600030101010101" pitchFamily="2" charset="-122"/>
                  </a:rPr>
                  <a:t> </a:t>
                </a:r>
                <a:r>
                  <a:rPr kumimoji="1" lang="en-US" altLang="zh-CN" sz="2400" dirty="0">
                    <a:latin typeface="宋体" panose="02010600030101010101" pitchFamily="2" charset="-122"/>
                    <a:sym typeface="Symbol" panose="05050102010706020507" pitchFamily="18" charset="2"/>
                  </a:rPr>
                  <a:t>;</a:t>
                </a:r>
                <a:endParaRPr kumimoji="1" lang="en-US" altLang="zh-CN" sz="2400" dirty="0">
                  <a:latin typeface="宋体" panose="02010600030101010101" pitchFamily="2" charset="-122"/>
                </a:endParaRPr>
              </a:p>
              <a:p>
                <a:pPr eaLnBrk="1" hangingPunct="1">
                  <a:lnSpc>
                    <a:spcPct val="120000"/>
                  </a:lnSpc>
                </a:pPr>
                <a:endParaRPr kumimoji="1" lang="en-US" altLang="zh-CN" sz="2400" dirty="0" smtClean="0">
                  <a:latin typeface="宋体" panose="02010600030101010101" pitchFamily="2" charset="-122"/>
                </a:endParaRPr>
              </a:p>
              <a:p>
                <a:pPr eaLnBrk="1" hangingPunct="1">
                  <a:lnSpc>
                    <a:spcPct val="120000"/>
                  </a:lnSpc>
                </a:pPr>
                <a:r>
                  <a:rPr kumimoji="1" lang="en-US" altLang="zh-CN" sz="2400" dirty="0" smtClean="0">
                    <a:latin typeface="宋体" panose="02010600030101010101" pitchFamily="2" charset="-122"/>
                  </a:rPr>
                  <a:t>(</a:t>
                </a:r>
                <a:r>
                  <a:rPr kumimoji="1" lang="en-US" altLang="zh-CN" sz="2400" dirty="0">
                    <a:latin typeface="宋体" panose="02010600030101010101" pitchFamily="2" charset="-122"/>
                  </a:rPr>
                  <a:t>3)</a:t>
                </a:r>
                <a:r>
                  <a:rPr kumimoji="1" lang="zh-CN" altLang="en-US" sz="2400" dirty="0">
                    <a:latin typeface="宋体" panose="02010600030101010101" pitchFamily="2" charset="-122"/>
                  </a:rPr>
                  <a:t>上述函数值中的最大者是函数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2400" dirty="0">
                    <a:latin typeface="宋体" panose="02010600030101010101" pitchFamily="2" charset="-122"/>
                  </a:rPr>
                  <a:t>在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kumimoji="1" lang="zh-CN" altLang="en-US" sz="2400" dirty="0">
                    <a:latin typeface="宋体" panose="02010600030101010101" pitchFamily="2" charset="-122"/>
                  </a:rPr>
                  <a:t>上的</a:t>
                </a:r>
                <a:r>
                  <a:rPr kumimoji="1" lang="zh-CN" altLang="en-US" sz="2400" dirty="0" smtClean="0">
                    <a:latin typeface="宋体" panose="02010600030101010101" pitchFamily="2" charset="-122"/>
                  </a:rPr>
                  <a:t>最大</a:t>
                </a:r>
                <a:r>
                  <a:rPr kumimoji="1" lang="zh-CN" altLang="en-US" sz="2400" dirty="0">
                    <a:latin typeface="宋体" panose="02010600030101010101" pitchFamily="2" charset="-122"/>
                  </a:rPr>
                  <a:t>值</a:t>
                </a:r>
                <a:r>
                  <a:rPr kumimoji="1" lang="zh-CN" altLang="en-US" sz="2400" dirty="0">
                    <a:latin typeface="宋体" panose="02010600030101010101" pitchFamily="2" charset="-122"/>
                    <a:sym typeface="Symbol" panose="05050102010706020507" pitchFamily="18" charset="2"/>
                  </a:rPr>
                  <a:t></a:t>
                </a:r>
                <a:r>
                  <a:rPr kumimoji="1" lang="zh-CN" altLang="en-US" sz="2400" dirty="0">
                    <a:latin typeface="宋体" panose="02010600030101010101" pitchFamily="2" charset="-122"/>
                  </a:rPr>
                  <a:t> 最小者是函数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2400" dirty="0">
                    <a:latin typeface="宋体" panose="02010600030101010101" pitchFamily="2" charset="-122"/>
                  </a:rPr>
                  <a:t>在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kumimoji="1" lang="zh-CN" altLang="en-US" sz="2400" dirty="0">
                    <a:latin typeface="宋体" panose="02010600030101010101" pitchFamily="2" charset="-122"/>
                  </a:rPr>
                  <a:t>上的最小值</a:t>
                </a:r>
                <a:r>
                  <a:rPr kumimoji="1" lang="zh-CN" altLang="en-US" sz="2400" dirty="0">
                    <a:latin typeface="宋体" panose="02010600030101010101" pitchFamily="2" charset="-122"/>
                    <a:sym typeface="Symbol" panose="05050102010706020507" pitchFamily="18" charset="2"/>
                  </a:rPr>
                  <a:t></a:t>
                </a:r>
                <a:r>
                  <a:rPr kumimoji="1" lang="zh-CN" altLang="en-US" sz="2400" dirty="0">
                    <a:latin typeface="宋体" panose="02010600030101010101" pitchFamily="2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39899" y="2298700"/>
                <a:ext cx="9627347" cy="2659190"/>
              </a:xfrm>
              <a:prstGeom prst="rect">
                <a:avLst/>
              </a:prstGeom>
              <a:blipFill>
                <a:blip r:embed="rId4"/>
                <a:stretch>
                  <a:fillRect l="-1899" t="-2982" r="-1519" b="-458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638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0A3BEE-B4D5-41FD-B3D9-E248573D317E}" type="datetime11">
              <a:rPr lang="zh-CN" altLang="en-US" smtClean="0"/>
              <a:pPr>
                <a:defRPr/>
              </a:pPr>
              <a:t>16:22:13</a:t>
            </a:fld>
            <a:endParaRPr lang="en-US" altLang="zh-CN"/>
          </a:p>
        </p:txBody>
      </p:sp>
      <p:sp>
        <p:nvSpPr>
          <p:cNvPr id="3" name="矩形 2"/>
          <p:cNvSpPr/>
          <p:nvPr/>
        </p:nvSpPr>
        <p:spPr bwMode="auto">
          <a:xfrm>
            <a:off x="822325" y="1095947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r>
              <a:rPr kumimoji="1" lang="zh-CN" altLang="en-US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kumimoji="1" lang="zh-CN" altLang="en-US" sz="2400" kern="0" dirty="0">
              <a:solidFill>
                <a:prstClr val="black">
                  <a:lumMod val="95000"/>
                  <a:lumOff val="5000"/>
                </a:prstClr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4" name="矩形 10"/>
          <p:cNvSpPr>
            <a:spLocks noChangeArrowheads="1"/>
          </p:cNvSpPr>
          <p:nvPr/>
        </p:nvSpPr>
        <p:spPr bwMode="auto">
          <a:xfrm>
            <a:off x="820737" y="2045049"/>
            <a:ext cx="884238" cy="461963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kern="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lang="zh-CN" altLang="en-US" sz="2400" b="0" kern="0" dirty="0" smtClean="0">
              <a:solidFill>
                <a:srgbClr val="00B050"/>
              </a:solidFill>
              <a:ea typeface="楷体_GB2312" pitchFamily="49" charset="-122"/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518859" y="0"/>
            <a:ext cx="44087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spcBef>
                <a:spcPct val="50000"/>
              </a:spcBef>
              <a:defRPr/>
            </a:pPr>
            <a:r>
              <a:rPr kumimoji="1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</a:rPr>
              <a:t>第五</a:t>
            </a:r>
            <a:r>
              <a:rPr kumimoji="1" lang="zh-CN" altLang="en-US" b="1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节</a:t>
            </a:r>
            <a:r>
              <a:rPr kumimoji="1" lang="zh-CN" altLang="en-US" b="1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函数的极值与最大值最小值</a:t>
            </a:r>
          </a:p>
        </p:txBody>
      </p:sp>
      <p:sp>
        <p:nvSpPr>
          <p:cNvPr id="6" name="Text Box 62"/>
          <p:cNvSpPr txBox="1">
            <a:spLocks noChangeArrowheads="1"/>
          </p:cNvSpPr>
          <p:nvPr/>
        </p:nvSpPr>
        <p:spPr bwMode="auto">
          <a:xfrm>
            <a:off x="787400" y="384174"/>
            <a:ext cx="37655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/>
            <a:r>
              <a:rPr kumimoji="1" lang="zh-CN" altLang="en-US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</a:t>
            </a:r>
            <a:r>
              <a:rPr kumimoji="1"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、最大值与最小值</a:t>
            </a:r>
            <a:r>
              <a:rPr kumimoji="1" lang="zh-CN" altLang="en-US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问题</a:t>
            </a:r>
            <a:endParaRPr kumimoji="1" lang="zh-CN" altLang="en-US" sz="2400" dirty="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677596" y="1141468"/>
                <a:ext cx="8667675" cy="13810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zh-CN" altLang="en-US" sz="2400" dirty="0">
                    <a:latin typeface="宋体" panose="02010600030101010101" pitchFamily="2" charset="-122"/>
                  </a:rPr>
                  <a:t>求函数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)=|</m:t>
                    </m:r>
                    <m:r>
                      <m:rPr>
                        <m:nor/>
                      </m:rPr>
                      <a:rPr lang="zh-CN" alt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 </m:t>
                    </m:r>
                    <m:r>
                      <a:rPr lang="zh-CN" altLang="en-US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zh-CN" alt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zh-CN" altLang="en-US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−9</m:t>
                    </m:r>
                    <m:sSup>
                      <m:sSupPr>
                        <m:ctrlPr>
                          <a:rPr lang="zh-CN" alt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+12</m:t>
                    </m:r>
                    <m:r>
                      <a:rPr lang="zh-CN" alt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nor/>
                      </m:rPr>
                      <a:rPr lang="zh-CN" alt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 </m:t>
                    </m:r>
                    <m:r>
                      <a:rPr lang="zh-CN" altLang="en-US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zh-CN" altLang="en-US" sz="2400" dirty="0">
                    <a:latin typeface="宋体" panose="02010600030101010101" pitchFamily="2" charset="-122"/>
                  </a:rPr>
                  <a:t>在闭区间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sz="2400" dirty="0">
                    <a:latin typeface="宋体" panose="02010600030101010101" pitchFamily="2" charset="-122"/>
                  </a:rPr>
                  <a:t>上的最大值和最小值 </a:t>
                </a:r>
                <a:r>
                  <a:rPr lang="en-US" altLang="zh-CN" sz="2400" dirty="0">
                    <a:latin typeface="宋体" panose="02010600030101010101" pitchFamily="2" charset="-122"/>
                  </a:rPr>
                  <a:t>.</a:t>
                </a:r>
              </a:p>
              <a:p>
                <a:pPr eaLnBrk="1" hangingPunct="1"/>
                <a:endParaRPr kumimoji="1" lang="zh-CN" altLang="en-US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/>
                <a:endParaRPr lang="zh-CN" altLang="en-US" sz="2400" dirty="0"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596" y="1141468"/>
                <a:ext cx="8667675" cy="1381019"/>
              </a:xfrm>
              <a:prstGeom prst="rect">
                <a:avLst/>
              </a:prstGeom>
              <a:blipFill>
                <a:blip r:embed="rId2"/>
                <a:stretch>
                  <a:fillRect l="-1055" r="-28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791058" y="1817994"/>
                <a:ext cx="4537652" cy="13408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−(2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−9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+12</m:t>
                                </m:r>
                                <m:r>
                                  <a:rPr lang="zh-CN" alt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 </m:t>
                                </m:r>
                                <m:r>
                                  <a:rPr lang="zh-CN" altLang="en-US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,−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zh-CN" altLang="en-US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zh-CN" alt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≤0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 </m:t>
                                </m:r>
                                <m:r>
                                  <a:rPr lang="zh-CN" altLang="en-US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−9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+12</m:t>
                                </m:r>
                                <m:r>
                                  <a:rPr lang="zh-CN" alt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 </m:t>
                                </m:r>
                                <m:r>
                                  <a:rPr lang="zh-CN" altLang="en-US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,0&lt;</m:t>
                                </m:r>
                                <m:r>
                                  <a:rPr lang="zh-CN" alt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zh-CN" altLang="en-US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058" y="1817994"/>
                <a:ext cx="4537652" cy="13408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791058" y="3069876"/>
                <a:ext cx="7367307" cy="13408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CN" altLang="en-US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CN" altLang="en-US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−6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+18</m:t>
                                </m:r>
                                <m:r>
                                  <a:rPr lang="zh-CN" alt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−12=−6(</m:t>
                                </m:r>
                                <m:r>
                                  <a:rPr lang="zh-CN" alt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−1)(</m:t>
                                </m:r>
                                <m:r>
                                  <a:rPr lang="zh-CN" alt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−2)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 </m:t>
                                </m:r>
                                <m:r>
                                  <a:rPr lang="zh-CN" altLang="en-US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,−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zh-CN" altLang="en-US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zh-CN" alt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 </m:t>
                                </m:r>
                                <m:r>
                                  <a:rPr lang="zh-CN" altLang="en-US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−18</m:t>
                                </m:r>
                                <m:r>
                                  <a:rPr lang="zh-CN" alt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+12=6(</m:t>
                                </m:r>
                                <m:r>
                                  <a:rPr lang="zh-CN" alt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−1)(</m:t>
                                </m:r>
                                <m:r>
                                  <a:rPr lang="zh-CN" alt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−2)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 </m:t>
                                </m:r>
                                <m:r>
                                  <a:rPr lang="zh-CN" altLang="en-US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,0&lt;</m:t>
                                </m:r>
                                <m:r>
                                  <a:rPr lang="zh-CN" alt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zh-CN" altLang="en-US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058" y="3069876"/>
                <a:ext cx="7367307" cy="13408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886730" y="4588813"/>
                <a:ext cx="331488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400" i="0">
                        <a:latin typeface="Cambria Math" panose="02040503050406030204" pitchFamily="18" charset="0"/>
                      </a:rPr>
                      <m:t>=0</m:t>
                    </m:r>
                    <m:r>
                      <m:rPr>
                        <m:nor/>
                      </m:rPr>
                      <a:rPr lang="zh-CN" altLang="en-US" sz="2400" i="1">
                        <a:latin typeface="Cambria Math" panose="02040503050406030204" pitchFamily="18" charset="0"/>
                      </a:rPr>
                      <m:t> </m:t>
                    </m:r>
                    <m:r>
                      <a:rPr lang="zh-CN" altLang="en-US" sz="2400" i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zh-CN" altLang="en-US" sz="2400" i="1">
                        <a:latin typeface="Cambria Math" panose="02040503050406030204" pitchFamily="18" charset="0"/>
                      </a:rPr>
                      <m:t> 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400" i="0">
                        <a:latin typeface="Cambria Math" panose="02040503050406030204" pitchFamily="18" charset="0"/>
                      </a:rPr>
                      <m:t>=1</m:t>
                    </m:r>
                    <m:r>
                      <m:rPr>
                        <m:nor/>
                      </m:rPr>
                      <a:rPr lang="zh-CN" altLang="en-US" sz="2400" i="1">
                        <a:latin typeface="Cambria Math" panose="02040503050406030204" pitchFamily="18" charset="0"/>
                      </a:rPr>
                      <m:t> </m:t>
                    </m:r>
                    <m:r>
                      <a:rPr lang="zh-CN" altLang="en-US" sz="2400" i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zh-CN" altLang="en-US" sz="2400" i="1">
                        <a:latin typeface="Cambria Math" panose="02040503050406030204" pitchFamily="18" charset="0"/>
                      </a:rPr>
                      <m:t> 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zh-CN" altLang="en-US" sz="2400" i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730" y="4588813"/>
                <a:ext cx="3314882" cy="461665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905417" y="5228535"/>
                <a:ext cx="7252948" cy="6217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400" i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zh-CN" altLang="en-US" sz="2400" i="0">
                        <a:latin typeface="Cambria Math" panose="02040503050406030204" pitchFamily="18" charset="0"/>
                      </a:rPr>
                      <m:t>)=3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19</m:t>
                        </m:r>
                      </m:num>
                      <m:den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32</m:t>
                        </m:r>
                      </m:den>
                    </m:f>
                    <m:r>
                      <m:rPr>
                        <m:nor/>
                      </m:rPr>
                      <a:rPr lang="zh-CN" altLang="en-US" sz="2400" i="1">
                        <a:latin typeface="Cambria Math" panose="02040503050406030204" pitchFamily="18" charset="0"/>
                      </a:rPr>
                      <m:t> </m:t>
                    </m:r>
                    <m:r>
                      <a:rPr lang="zh-CN" altLang="en-US" sz="2400" i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400" i="0">
                        <a:latin typeface="Cambria Math" panose="02040503050406030204" pitchFamily="18" charset="0"/>
                      </a:rPr>
                      <m:t>(0)=0</m:t>
                    </m:r>
                    <m:r>
                      <m:rPr>
                        <m:nor/>
                      </m:rPr>
                      <a:rPr lang="zh-CN" altLang="en-US" sz="2400" i="1">
                        <a:latin typeface="Cambria Math" panose="02040503050406030204" pitchFamily="18" charset="0"/>
                      </a:rPr>
                      <m:t> </m:t>
                    </m:r>
                    <m:r>
                      <a:rPr lang="zh-CN" altLang="en-US" sz="2400" i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400" i="0">
                        <a:latin typeface="Cambria Math" panose="02040503050406030204" pitchFamily="18" charset="0"/>
                      </a:rPr>
                      <m:t>(1)=5</m:t>
                    </m:r>
                    <m:r>
                      <m:rPr>
                        <m:nor/>
                      </m:rPr>
                      <a:rPr lang="zh-CN" altLang="en-US" sz="2400" i="1">
                        <a:latin typeface="Cambria Math" panose="02040503050406030204" pitchFamily="18" charset="0"/>
                      </a:rPr>
                      <m:t> </m:t>
                    </m:r>
                    <m:r>
                      <a:rPr lang="zh-CN" altLang="en-US" sz="2400" i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400" i="0">
                        <a:latin typeface="Cambria Math" panose="02040503050406030204" pitchFamily="18" charset="0"/>
                      </a:rPr>
                      <m:t>(2)=4</m:t>
                    </m:r>
                    <m:r>
                      <m:rPr>
                        <m:nor/>
                      </m:rPr>
                      <a:rPr lang="zh-CN" altLang="en-US" sz="2400" i="1">
                        <a:latin typeface="Cambria Math" panose="02040503050406030204" pitchFamily="18" charset="0"/>
                      </a:rPr>
                      <m:t> </m:t>
                    </m:r>
                    <m:r>
                      <a:rPr lang="zh-CN" altLang="en-US" sz="2400" i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400" i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zh-CN" altLang="en-US" sz="2400" i="0">
                        <a:latin typeface="Cambria Math" panose="02040503050406030204" pitchFamily="18" charset="0"/>
                      </a:rPr>
                      <m:t>)=5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417" y="5228535"/>
                <a:ext cx="7252948" cy="6217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150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9" grpId="0"/>
      <p:bldP spid="10" grpId="0"/>
      <p:bldP spid="12" grpId="0"/>
      <p:bldP spid="13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0A3BEE-B4D5-41FD-B3D9-E248573D317E}" type="datetime11">
              <a:rPr lang="zh-CN" altLang="en-US" smtClean="0"/>
              <a:pPr>
                <a:defRPr/>
              </a:pPr>
              <a:t>16:22:13</a:t>
            </a:fld>
            <a:endParaRPr lang="en-US" altLang="zh-CN"/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518859" y="0"/>
            <a:ext cx="44087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spcBef>
                <a:spcPct val="50000"/>
              </a:spcBef>
              <a:defRPr/>
            </a:pPr>
            <a:r>
              <a:rPr kumimoji="1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</a:rPr>
              <a:t>第五</a:t>
            </a:r>
            <a:r>
              <a:rPr kumimoji="1" lang="zh-CN" altLang="en-US" b="1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节</a:t>
            </a:r>
            <a:r>
              <a:rPr kumimoji="1" lang="zh-CN" altLang="en-US" b="1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函数的极值与最大值最小值</a:t>
            </a:r>
          </a:p>
        </p:txBody>
      </p:sp>
      <p:sp>
        <p:nvSpPr>
          <p:cNvPr id="4" name="Text Box 62"/>
          <p:cNvSpPr txBox="1">
            <a:spLocks noChangeArrowheads="1"/>
          </p:cNvSpPr>
          <p:nvPr/>
        </p:nvSpPr>
        <p:spPr bwMode="auto">
          <a:xfrm>
            <a:off x="787400" y="384174"/>
            <a:ext cx="37655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/>
            <a:r>
              <a:rPr kumimoji="1" lang="zh-CN" altLang="en-US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</a:t>
            </a:r>
            <a:r>
              <a:rPr kumimoji="1"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、最大值与最小值</a:t>
            </a:r>
            <a:r>
              <a:rPr kumimoji="1" lang="zh-CN" altLang="en-US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问题</a:t>
            </a:r>
            <a:endParaRPr kumimoji="1" lang="zh-CN" altLang="en-US" sz="2400" dirty="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04975" y="1039133"/>
            <a:ext cx="914101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hangingPunct="1">
              <a:spcBef>
                <a:spcPct val="50000"/>
              </a:spcBef>
            </a:pPr>
            <a:r>
              <a:rPr lang="zh-CN" altLang="en-US" sz="2400" dirty="0">
                <a:latin typeface="宋体" panose="02010600030101010101" pitchFamily="2" charset="-122"/>
              </a:rPr>
              <a:t>铁路上 </a:t>
            </a:r>
            <a:r>
              <a:rPr lang="en-US" altLang="zh-CN" sz="2400" i="1" dirty="0">
                <a:latin typeface="宋体" panose="02010600030101010101" pitchFamily="2" charset="-122"/>
              </a:rPr>
              <a:t>AB </a:t>
            </a:r>
            <a:r>
              <a:rPr lang="zh-CN" altLang="en-US" sz="2400" dirty="0">
                <a:latin typeface="宋体" panose="02010600030101010101" pitchFamily="2" charset="-122"/>
              </a:rPr>
              <a:t>段的距离为</a:t>
            </a:r>
            <a:r>
              <a:rPr lang="en-US" altLang="zh-CN" sz="2400" dirty="0">
                <a:latin typeface="宋体" panose="02010600030101010101" pitchFamily="2" charset="-122"/>
              </a:rPr>
              <a:t>100 km , </a:t>
            </a:r>
            <a:r>
              <a:rPr lang="zh-CN" altLang="en-US" sz="2400" dirty="0">
                <a:latin typeface="宋体" panose="02010600030101010101" pitchFamily="2" charset="-122"/>
              </a:rPr>
              <a:t>工厂</a:t>
            </a:r>
            <a:r>
              <a:rPr lang="en-US" altLang="zh-CN" sz="2400" i="1" dirty="0">
                <a:latin typeface="宋体" panose="02010600030101010101" pitchFamily="2" charset="-122"/>
              </a:rPr>
              <a:t>C</a:t>
            </a:r>
            <a:r>
              <a:rPr lang="en-US" altLang="zh-CN" sz="2400" b="1" i="1" dirty="0">
                <a:latin typeface="宋体" panose="02010600030101010101" pitchFamily="2" charset="-122"/>
              </a:rPr>
              <a:t> </a:t>
            </a:r>
            <a:r>
              <a:rPr lang="zh-CN" altLang="en-US" sz="2400" dirty="0">
                <a:latin typeface="宋体" panose="02010600030101010101" pitchFamily="2" charset="-122"/>
              </a:rPr>
              <a:t>距 </a:t>
            </a:r>
            <a:r>
              <a:rPr lang="en-US" altLang="zh-CN" sz="2400" i="1" dirty="0">
                <a:latin typeface="宋体" panose="02010600030101010101" pitchFamily="2" charset="-122"/>
              </a:rPr>
              <a:t>A </a:t>
            </a:r>
            <a:r>
              <a:rPr lang="zh-CN" altLang="en-US" sz="2400" dirty="0">
                <a:latin typeface="宋体" panose="02010600030101010101" pitchFamily="2" charset="-122"/>
              </a:rPr>
              <a:t>处</a:t>
            </a:r>
            <a:r>
              <a:rPr lang="en-US" altLang="zh-CN" sz="2400" dirty="0" smtClean="0">
                <a:latin typeface="宋体" panose="02010600030101010101" pitchFamily="2" charset="-122"/>
              </a:rPr>
              <a:t>20</a:t>
            </a:r>
            <a:r>
              <a:rPr lang="en-US" altLang="zh-CN" sz="2400" dirty="0">
                <a:solidFill>
                  <a:prstClr val="black"/>
                </a:solidFill>
                <a:latin typeface="宋体" panose="02010600030101010101" pitchFamily="2" charset="-122"/>
              </a:rPr>
              <a:t> </a:t>
            </a:r>
            <a:r>
              <a:rPr lang="en-US" altLang="zh-CN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km</a:t>
            </a:r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，</a:t>
            </a:r>
            <a:r>
              <a:rPr kumimoji="1" lang="en-US" altLang="zh-CN" sz="2400" i="1" dirty="0">
                <a:solidFill>
                  <a:prstClr val="black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AC</a:t>
            </a:r>
            <a:r>
              <a:rPr kumimoji="1" lang="en-US" altLang="zh-CN" sz="2400" dirty="0">
                <a:solidFill>
                  <a:prstClr val="black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⊥</a:t>
            </a:r>
            <a:r>
              <a:rPr kumimoji="1" lang="en-US" altLang="zh-CN" sz="2400" i="1" dirty="0">
                <a:solidFill>
                  <a:prstClr val="black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kumimoji="1" lang="en-US" altLang="zh-CN" sz="2400" i="1" dirty="0">
                <a:solidFill>
                  <a:prstClr val="black"/>
                </a:solidFill>
                <a:latin typeface="宋体" panose="02010600030101010101" pitchFamily="2" charset="-122"/>
              </a:rPr>
              <a:t>AB </a:t>
            </a:r>
            <a:r>
              <a:rPr kumimoji="1" lang="en-US" altLang="zh-CN" sz="2400" i="1" dirty="0" smtClean="0">
                <a:solidFill>
                  <a:prstClr val="black"/>
                </a:solidFill>
                <a:latin typeface="宋体" panose="02010600030101010101" pitchFamily="2" charset="-122"/>
              </a:rPr>
              <a:t>,</a:t>
            </a:r>
            <a:r>
              <a:rPr kumimoji="1" lang="zh-CN" altLang="en-US" sz="2400" dirty="0">
                <a:latin typeface="宋体" panose="02010600030101010101" pitchFamily="2" charset="-122"/>
              </a:rPr>
              <a:t>要在 </a:t>
            </a:r>
            <a:r>
              <a:rPr kumimoji="1" lang="en-US" altLang="zh-CN" sz="2400" i="1" dirty="0">
                <a:latin typeface="宋体" panose="02010600030101010101" pitchFamily="2" charset="-122"/>
              </a:rPr>
              <a:t>AB</a:t>
            </a:r>
            <a:r>
              <a:rPr kumimoji="1" lang="en-US" altLang="zh-CN" sz="2400" b="1" i="1" dirty="0">
                <a:latin typeface="宋体" panose="02010600030101010101" pitchFamily="2" charset="-122"/>
              </a:rPr>
              <a:t> </a:t>
            </a:r>
            <a:r>
              <a:rPr kumimoji="1" lang="zh-CN" altLang="en-US" sz="2400" dirty="0">
                <a:latin typeface="宋体" panose="02010600030101010101" pitchFamily="2" charset="-122"/>
              </a:rPr>
              <a:t>线上选定一点 </a:t>
            </a:r>
            <a:r>
              <a:rPr kumimoji="1" lang="en-US" altLang="zh-CN" sz="2400" i="1" dirty="0">
                <a:latin typeface="宋体" panose="02010600030101010101" pitchFamily="2" charset="-122"/>
              </a:rPr>
              <a:t>D</a:t>
            </a:r>
            <a:r>
              <a:rPr kumimoji="1" lang="en-US" altLang="zh-CN" sz="2400" b="1" i="1" dirty="0">
                <a:latin typeface="宋体" panose="02010600030101010101" pitchFamily="2" charset="-122"/>
              </a:rPr>
              <a:t> </a:t>
            </a:r>
            <a:r>
              <a:rPr kumimoji="1" lang="zh-CN" altLang="en-US" sz="2400" dirty="0">
                <a:latin typeface="宋体" panose="02010600030101010101" pitchFamily="2" charset="-122"/>
              </a:rPr>
              <a:t>向工厂修一</a:t>
            </a:r>
            <a:r>
              <a:rPr kumimoji="1" lang="zh-CN" altLang="en-US" sz="2400" dirty="0" smtClean="0">
                <a:latin typeface="宋体" panose="02010600030101010101" pitchFamily="2" charset="-122"/>
              </a:rPr>
              <a:t>条</a:t>
            </a:r>
            <a:r>
              <a:rPr kumimoji="1" lang="zh-CN" altLang="en-US" sz="2400" dirty="0">
                <a:solidFill>
                  <a:prstClr val="black"/>
                </a:solidFill>
                <a:latin typeface="宋体" panose="02010600030101010101" pitchFamily="2" charset="-122"/>
              </a:rPr>
              <a:t>公路</a:t>
            </a:r>
            <a:r>
              <a:rPr kumimoji="1" lang="en-US" altLang="zh-CN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,</a:t>
            </a:r>
            <a:r>
              <a:rPr kumimoji="1" lang="zh-CN" altLang="en-US" sz="2400" dirty="0">
                <a:solidFill>
                  <a:prstClr val="black"/>
                </a:solidFill>
                <a:latin typeface="宋体" panose="02010600030101010101" pitchFamily="2" charset="-122"/>
              </a:rPr>
              <a:t>已知铁路与公路每公里货运价之比为 </a:t>
            </a:r>
            <a:r>
              <a:rPr kumimoji="1" lang="en-US" altLang="zh-CN" sz="2400" dirty="0">
                <a:solidFill>
                  <a:prstClr val="black"/>
                </a:solidFill>
                <a:latin typeface="宋体" panose="02010600030101010101" pitchFamily="2" charset="-122"/>
              </a:rPr>
              <a:t>3</a:t>
            </a:r>
            <a:r>
              <a:rPr kumimoji="1" lang="en-US" altLang="zh-CN" sz="2400" b="1" dirty="0">
                <a:solidFill>
                  <a:prstClr val="black"/>
                </a:solidFill>
                <a:latin typeface="宋体" panose="02010600030101010101" pitchFamily="2" charset="-122"/>
              </a:rPr>
              <a:t>:</a:t>
            </a:r>
            <a:r>
              <a:rPr kumimoji="1" lang="en-US" altLang="zh-CN" sz="2400" dirty="0">
                <a:solidFill>
                  <a:prstClr val="black"/>
                </a:solidFill>
                <a:latin typeface="宋体" panose="02010600030101010101" pitchFamily="2" charset="-122"/>
              </a:rPr>
              <a:t>5 </a:t>
            </a:r>
            <a:r>
              <a:rPr kumimoji="1" lang="en-US" altLang="zh-CN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,</a:t>
            </a:r>
            <a:r>
              <a:rPr kumimoji="1" lang="zh-CN" altLang="en-US" sz="2400" dirty="0">
                <a:solidFill>
                  <a:prstClr val="black"/>
                </a:solidFill>
                <a:latin typeface="宋体" panose="02010600030101010101" pitchFamily="2" charset="-122"/>
              </a:rPr>
              <a:t>为使</a:t>
            </a:r>
            <a:r>
              <a:rPr kumimoji="1"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货</a:t>
            </a:r>
            <a:r>
              <a:rPr kumimoji="1" lang="zh-CN" altLang="en-US" sz="2400" dirty="0">
                <a:solidFill>
                  <a:prstClr val="black"/>
                </a:solidFill>
                <a:latin typeface="宋体" panose="02010600030101010101" pitchFamily="2" charset="-122"/>
              </a:rPr>
              <a:t>物从</a:t>
            </a:r>
            <a:r>
              <a:rPr kumimoji="1" lang="en-US" altLang="zh-CN" sz="2400" i="1" dirty="0">
                <a:solidFill>
                  <a:prstClr val="black"/>
                </a:solidFill>
                <a:latin typeface="宋体" panose="02010600030101010101" pitchFamily="2" charset="-122"/>
              </a:rPr>
              <a:t>B </a:t>
            </a:r>
            <a:r>
              <a:rPr kumimoji="1" lang="zh-CN" altLang="en-US" sz="2400" dirty="0">
                <a:solidFill>
                  <a:prstClr val="black"/>
                </a:solidFill>
                <a:latin typeface="宋体" panose="02010600030101010101" pitchFamily="2" charset="-122"/>
              </a:rPr>
              <a:t>运到工厂</a:t>
            </a:r>
            <a:r>
              <a:rPr kumimoji="1" lang="en-US" altLang="zh-CN" sz="2400" i="1" dirty="0">
                <a:solidFill>
                  <a:prstClr val="black"/>
                </a:solidFill>
                <a:latin typeface="宋体" panose="02010600030101010101" pitchFamily="2" charset="-122"/>
              </a:rPr>
              <a:t>C </a:t>
            </a:r>
            <a:r>
              <a:rPr kumimoji="1" lang="zh-CN" altLang="en-US" sz="2400" dirty="0">
                <a:solidFill>
                  <a:prstClr val="black"/>
                </a:solidFill>
                <a:latin typeface="宋体" panose="02010600030101010101" pitchFamily="2" charset="-122"/>
              </a:rPr>
              <a:t>的运费最省</a:t>
            </a:r>
            <a:r>
              <a:rPr kumimoji="1" lang="en-US" altLang="zh-CN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,</a:t>
            </a:r>
            <a:r>
              <a:rPr kumimoji="1" lang="en-US" altLang="zh-CN" sz="2400" i="1" dirty="0">
                <a:solidFill>
                  <a:prstClr val="black"/>
                </a:solidFill>
                <a:latin typeface="宋体" panose="02010600030101010101" pitchFamily="2" charset="-122"/>
              </a:rPr>
              <a:t> </a:t>
            </a:r>
            <a:r>
              <a:rPr kumimoji="1"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问</a:t>
            </a:r>
            <a:r>
              <a:rPr kumimoji="1" lang="en-US" altLang="zh-CN" sz="2400" i="1" dirty="0" smtClean="0">
                <a:solidFill>
                  <a:prstClr val="black"/>
                </a:solidFill>
                <a:latin typeface="宋体" panose="02010600030101010101" pitchFamily="2" charset="-122"/>
              </a:rPr>
              <a:t>D </a:t>
            </a:r>
            <a:r>
              <a:rPr kumimoji="1" lang="zh-CN" altLang="en-US" sz="2400" dirty="0">
                <a:solidFill>
                  <a:prstClr val="black"/>
                </a:solidFill>
                <a:latin typeface="宋体" panose="02010600030101010101" pitchFamily="2" charset="-122"/>
              </a:rPr>
              <a:t>点应如何选取</a:t>
            </a:r>
            <a:r>
              <a:rPr kumimoji="1" lang="en-US" altLang="zh-CN" sz="2400" dirty="0">
                <a:solidFill>
                  <a:prstClr val="black"/>
                </a:solidFill>
                <a:latin typeface="宋体" panose="02010600030101010101" pitchFamily="2" charset="-122"/>
              </a:rPr>
              <a:t>?  </a:t>
            </a:r>
            <a:endParaRPr lang="zh-CN" altLang="en-US" sz="2400" dirty="0">
              <a:latin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822325" y="1095947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r>
              <a:rPr kumimoji="1" lang="zh-CN" altLang="en-US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kumimoji="1" lang="zh-CN" altLang="en-US" sz="2400" kern="0" dirty="0">
              <a:solidFill>
                <a:prstClr val="black">
                  <a:lumMod val="95000"/>
                  <a:lumOff val="5000"/>
                </a:prstClr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7" name="矩形 10"/>
          <p:cNvSpPr>
            <a:spLocks noChangeArrowheads="1"/>
          </p:cNvSpPr>
          <p:nvPr/>
        </p:nvSpPr>
        <p:spPr bwMode="auto">
          <a:xfrm>
            <a:off x="822325" y="2795935"/>
            <a:ext cx="884238" cy="461963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kern="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lang="zh-CN" altLang="en-US" sz="2400" b="0" kern="0" dirty="0" smtClean="0">
              <a:solidFill>
                <a:srgbClr val="00B050"/>
              </a:solidFill>
              <a:ea typeface="楷体_GB2312" pitchFamily="49" charset="-122"/>
            </a:endParaRPr>
          </a:p>
        </p:txBody>
      </p:sp>
      <p:grpSp>
        <p:nvGrpSpPr>
          <p:cNvPr id="9" name="Group 11"/>
          <p:cNvGrpSpPr>
            <a:grpSpLocks/>
          </p:cNvGrpSpPr>
          <p:nvPr/>
        </p:nvGrpSpPr>
        <p:grpSpPr bwMode="auto">
          <a:xfrm>
            <a:off x="8408987" y="2276030"/>
            <a:ext cx="3086100" cy="1042987"/>
            <a:chOff x="3624" y="1167"/>
            <a:chExt cx="1944" cy="657"/>
          </a:xfrm>
        </p:grpSpPr>
        <p:grpSp>
          <p:nvGrpSpPr>
            <p:cNvPr id="10" name="Group 12"/>
            <p:cNvGrpSpPr>
              <a:grpSpLocks/>
            </p:cNvGrpSpPr>
            <p:nvPr/>
          </p:nvGrpSpPr>
          <p:grpSpPr bwMode="auto">
            <a:xfrm>
              <a:off x="3624" y="1167"/>
              <a:ext cx="1944" cy="657"/>
              <a:chOff x="3624" y="1167"/>
              <a:chExt cx="1944" cy="657"/>
            </a:xfrm>
          </p:grpSpPr>
          <p:grpSp>
            <p:nvGrpSpPr>
              <p:cNvPr id="12" name="Group 13"/>
              <p:cNvGrpSpPr>
                <a:grpSpLocks/>
              </p:cNvGrpSpPr>
              <p:nvPr/>
            </p:nvGrpSpPr>
            <p:grpSpPr bwMode="auto">
              <a:xfrm>
                <a:off x="3624" y="1401"/>
                <a:ext cx="427" cy="336"/>
                <a:chOff x="3264" y="1680"/>
                <a:chExt cx="432" cy="336"/>
              </a:xfrm>
            </p:grpSpPr>
            <p:sp>
              <p:nvSpPr>
                <p:cNvPr id="30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3264" y="1680"/>
                  <a:ext cx="432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400">
                      <a:latin typeface="Times New Roman" panose="02020603050405020304" pitchFamily="18" charset="0"/>
                      <a:ea typeface="黑体" panose="02010609060101010101" pitchFamily="49" charset="-122"/>
                    </a:rPr>
                    <a:t>20</a:t>
                  </a:r>
                </a:p>
              </p:txBody>
            </p:sp>
            <p:sp>
              <p:nvSpPr>
                <p:cNvPr id="31" name="Oval 15"/>
                <p:cNvSpPr>
                  <a:spLocks noChangeArrowheads="1"/>
                </p:cNvSpPr>
                <p:nvPr/>
              </p:nvSpPr>
              <p:spPr bwMode="auto">
                <a:xfrm>
                  <a:off x="3486" y="1964"/>
                  <a:ext cx="52" cy="52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grpSp>
            <p:nvGrpSpPr>
              <p:cNvPr id="13" name="Group 16"/>
              <p:cNvGrpSpPr>
                <a:grpSpLocks/>
              </p:cNvGrpSpPr>
              <p:nvPr/>
            </p:nvGrpSpPr>
            <p:grpSpPr bwMode="auto">
              <a:xfrm>
                <a:off x="3878" y="1354"/>
                <a:ext cx="1644" cy="27"/>
                <a:chOff x="1296" y="1824"/>
                <a:chExt cx="2079" cy="34"/>
              </a:xfrm>
            </p:grpSpPr>
            <p:grpSp>
              <p:nvGrpSpPr>
                <p:cNvPr id="18" name="Group 17"/>
                <p:cNvGrpSpPr>
                  <a:grpSpLocks/>
                </p:cNvGrpSpPr>
                <p:nvPr/>
              </p:nvGrpSpPr>
              <p:grpSpPr bwMode="auto">
                <a:xfrm>
                  <a:off x="1296" y="1824"/>
                  <a:ext cx="519" cy="34"/>
                  <a:chOff x="1296" y="1824"/>
                  <a:chExt cx="519" cy="34"/>
                </a:xfrm>
              </p:grpSpPr>
              <p:sp>
                <p:nvSpPr>
                  <p:cNvPr id="28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1469" y="1824"/>
                    <a:ext cx="346" cy="34"/>
                  </a:xfrm>
                  <a:prstGeom prst="rect">
                    <a:avLst/>
                  </a:prstGeom>
                  <a:solidFill>
                    <a:schemeClr val="folHlink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29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296" y="1824"/>
                    <a:ext cx="173" cy="34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</p:grpSp>
            <p:grpSp>
              <p:nvGrpSpPr>
                <p:cNvPr id="19" name="Group 20"/>
                <p:cNvGrpSpPr>
                  <a:grpSpLocks/>
                </p:cNvGrpSpPr>
                <p:nvPr/>
              </p:nvGrpSpPr>
              <p:grpSpPr bwMode="auto">
                <a:xfrm>
                  <a:off x="1813" y="1824"/>
                  <a:ext cx="519" cy="34"/>
                  <a:chOff x="1296" y="1824"/>
                  <a:chExt cx="519" cy="34"/>
                </a:xfrm>
              </p:grpSpPr>
              <p:sp>
                <p:nvSpPr>
                  <p:cNvPr id="26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69" y="1824"/>
                    <a:ext cx="346" cy="34"/>
                  </a:xfrm>
                  <a:prstGeom prst="rect">
                    <a:avLst/>
                  </a:prstGeom>
                  <a:solidFill>
                    <a:schemeClr val="folHlink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27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1296" y="1824"/>
                    <a:ext cx="173" cy="34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</p:grpSp>
            <p:grpSp>
              <p:nvGrpSpPr>
                <p:cNvPr id="20" name="Group 23"/>
                <p:cNvGrpSpPr>
                  <a:grpSpLocks/>
                </p:cNvGrpSpPr>
                <p:nvPr/>
              </p:nvGrpSpPr>
              <p:grpSpPr bwMode="auto">
                <a:xfrm>
                  <a:off x="2335" y="1824"/>
                  <a:ext cx="519" cy="34"/>
                  <a:chOff x="1296" y="1824"/>
                  <a:chExt cx="519" cy="34"/>
                </a:xfrm>
              </p:grpSpPr>
              <p:sp>
                <p:nvSpPr>
                  <p:cNvPr id="24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1469" y="1824"/>
                    <a:ext cx="346" cy="34"/>
                  </a:xfrm>
                  <a:prstGeom prst="rect">
                    <a:avLst/>
                  </a:prstGeom>
                  <a:solidFill>
                    <a:schemeClr val="folHlink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25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1296" y="1824"/>
                    <a:ext cx="173" cy="34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</p:grpSp>
            <p:grpSp>
              <p:nvGrpSpPr>
                <p:cNvPr id="21" name="Group 26"/>
                <p:cNvGrpSpPr>
                  <a:grpSpLocks/>
                </p:cNvGrpSpPr>
                <p:nvPr/>
              </p:nvGrpSpPr>
              <p:grpSpPr bwMode="auto">
                <a:xfrm>
                  <a:off x="2856" y="1824"/>
                  <a:ext cx="519" cy="34"/>
                  <a:chOff x="1296" y="1824"/>
                  <a:chExt cx="519" cy="34"/>
                </a:xfrm>
              </p:grpSpPr>
              <p:sp>
                <p:nvSpPr>
                  <p:cNvPr id="22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1469" y="1824"/>
                    <a:ext cx="346" cy="34"/>
                  </a:xfrm>
                  <a:prstGeom prst="rect">
                    <a:avLst/>
                  </a:prstGeom>
                  <a:solidFill>
                    <a:schemeClr val="folHlink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23" name="Rectangle 28"/>
                  <p:cNvSpPr>
                    <a:spLocks noChangeArrowheads="1"/>
                  </p:cNvSpPr>
                  <p:nvPr/>
                </p:nvSpPr>
                <p:spPr bwMode="auto">
                  <a:xfrm>
                    <a:off x="1296" y="1824"/>
                    <a:ext cx="173" cy="34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</p:grpSp>
          </p:grpSp>
          <p:graphicFrame>
            <p:nvGraphicFramePr>
              <p:cNvPr id="14" name="Object 29"/>
              <p:cNvGraphicFramePr>
                <a:graphicFrameLocks noChangeAspect="1"/>
              </p:cNvGraphicFramePr>
              <p:nvPr/>
            </p:nvGraphicFramePr>
            <p:xfrm>
              <a:off x="3874" y="1167"/>
              <a:ext cx="160" cy="17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7720" name="Equation" r:id="rId3" imgW="257142" imgH="285673" progId="Equation.3">
                      <p:embed/>
                    </p:oleObj>
                  </mc:Choice>
                  <mc:Fallback>
                    <p:oleObj name="Equation" r:id="rId3" imgW="257142" imgH="285673" progId="Equation.3">
                      <p:embed/>
                      <p:pic>
                        <p:nvPicPr>
                          <p:cNvPr id="133167" name="Object 2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4" y="1167"/>
                            <a:ext cx="160" cy="17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" name="Object 30"/>
              <p:cNvGraphicFramePr>
                <a:graphicFrameLocks noChangeAspect="1"/>
              </p:cNvGraphicFramePr>
              <p:nvPr/>
            </p:nvGraphicFramePr>
            <p:xfrm>
              <a:off x="5408" y="1167"/>
              <a:ext cx="160" cy="17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7721" name="Equation" r:id="rId5" imgW="257142" imgH="285673" progId="Equation.3">
                      <p:embed/>
                    </p:oleObj>
                  </mc:Choice>
                  <mc:Fallback>
                    <p:oleObj name="Equation" r:id="rId5" imgW="257142" imgH="285673" progId="Equation.3">
                      <p:embed/>
                      <p:pic>
                        <p:nvPicPr>
                          <p:cNvPr id="133168" name="Object 3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408" y="1167"/>
                            <a:ext cx="160" cy="17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" name="Object 31"/>
              <p:cNvGraphicFramePr>
                <a:graphicFrameLocks noChangeAspect="1"/>
              </p:cNvGraphicFramePr>
              <p:nvPr/>
            </p:nvGraphicFramePr>
            <p:xfrm>
              <a:off x="4482" y="1392"/>
              <a:ext cx="270" cy="15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7722" name="Equation" r:id="rId7" imgW="524002" imgH="295404" progId="Equation.3">
                      <p:embed/>
                    </p:oleObj>
                  </mc:Choice>
                  <mc:Fallback>
                    <p:oleObj name="Equation" r:id="rId7" imgW="524002" imgH="295404" progId="Equation.3">
                      <p:embed/>
                      <p:pic>
                        <p:nvPicPr>
                          <p:cNvPr id="133169" name="Object 3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82" y="1392"/>
                            <a:ext cx="270" cy="15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" name="Object 32"/>
              <p:cNvGraphicFramePr>
                <a:graphicFrameLocks noChangeAspect="1"/>
              </p:cNvGraphicFramePr>
              <p:nvPr/>
            </p:nvGraphicFramePr>
            <p:xfrm>
              <a:off x="3936" y="1640"/>
              <a:ext cx="167" cy="1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7723" name="Equation" r:id="rId9" imgW="276229" imgH="295404" progId="Equation.3">
                      <p:embed/>
                    </p:oleObj>
                  </mc:Choice>
                  <mc:Fallback>
                    <p:oleObj name="Equation" r:id="rId9" imgW="276229" imgH="295404" progId="Equation.3">
                      <p:embed/>
                      <p:pic>
                        <p:nvPicPr>
                          <p:cNvPr id="133170" name="Object 3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36" y="1640"/>
                            <a:ext cx="167" cy="1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1" name="Line 33"/>
            <p:cNvSpPr>
              <a:spLocks noChangeShapeType="1"/>
            </p:cNvSpPr>
            <p:nvPr/>
          </p:nvSpPr>
          <p:spPr bwMode="auto">
            <a:xfrm>
              <a:off x="3870" y="1401"/>
              <a:ext cx="0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2" name="Group 58"/>
          <p:cNvGrpSpPr>
            <a:grpSpLocks/>
          </p:cNvGrpSpPr>
          <p:nvPr/>
        </p:nvGrpSpPr>
        <p:grpSpPr bwMode="auto">
          <a:xfrm>
            <a:off x="8818078" y="2282380"/>
            <a:ext cx="1203325" cy="890587"/>
            <a:chOff x="3840" y="1167"/>
            <a:chExt cx="758" cy="561"/>
          </a:xfrm>
        </p:grpSpPr>
        <p:sp>
          <p:nvSpPr>
            <p:cNvPr id="33" name="Oval 59"/>
            <p:cNvSpPr>
              <a:spLocks noChangeArrowheads="1"/>
            </p:cNvSpPr>
            <p:nvPr/>
          </p:nvSpPr>
          <p:spPr bwMode="auto">
            <a:xfrm>
              <a:off x="4416" y="1340"/>
              <a:ext cx="52" cy="52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4" name="Line 60"/>
            <p:cNvSpPr>
              <a:spLocks noChangeShapeType="1"/>
            </p:cNvSpPr>
            <p:nvPr/>
          </p:nvSpPr>
          <p:spPr bwMode="auto">
            <a:xfrm flipV="1">
              <a:off x="3840" y="1386"/>
              <a:ext cx="592" cy="3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5" name="Object 61"/>
            <p:cNvGraphicFramePr>
              <a:graphicFrameLocks noChangeAspect="1"/>
            </p:cNvGraphicFramePr>
            <p:nvPr/>
          </p:nvGraphicFramePr>
          <p:xfrm>
            <a:off x="4416" y="1167"/>
            <a:ext cx="182" cy="1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724" name="Equation" r:id="rId11" imgW="295315" imgH="285673" progId="Equation.3">
                    <p:embed/>
                  </p:oleObj>
                </mc:Choice>
                <mc:Fallback>
                  <p:oleObj name="Equation" r:id="rId11" imgW="295315" imgH="285673" progId="Equation.3">
                    <p:embed/>
                    <p:pic>
                      <p:nvPicPr>
                        <p:cNvPr id="133160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1167"/>
                          <a:ext cx="182" cy="1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2023921" y="2798593"/>
                <a:ext cx="23800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/>
                    </a:solidFill>
                  </a:rPr>
                  <a:t>设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𝐴𝐷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nor/>
                      </m:rP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  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𝑘𝑚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 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3921" y="2798593"/>
                <a:ext cx="2380075" cy="461665"/>
              </a:xfrm>
              <a:prstGeom prst="rect">
                <a:avLst/>
              </a:prstGeom>
              <a:blipFill>
                <a:blip r:embed="rId13"/>
                <a:stretch>
                  <a:fillRect l="-3846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2213485" y="3257898"/>
                <a:ext cx="2590196" cy="5497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zh-CN" alt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sup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m:rPr>
                          <m:nor/>
                        </m:rP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zh-CN" alt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485" y="3257898"/>
                <a:ext cx="2590196" cy="54976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2158125" y="3830144"/>
                <a:ext cx="6744410" cy="5497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  <m:r>
                        <m:rPr>
                          <m:nor/>
                        </m:rP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ad>
                        <m:radPr>
                          <m:degHide m:val="on"/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sup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zh-CN" alt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r>
                        <m:rPr>
                          <m:nor/>
                        </m:rP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zh-CN" alt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(100−</m:t>
                      </m:r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),(0≤</m:t>
                      </m:r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≤100)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8125" y="3830144"/>
                <a:ext cx="6744410" cy="54976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2154919" y="4452726"/>
                <a:ext cx="6816738" cy="9699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CN" alt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nor/>
                        </m:rP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 </m:t>
                      </m:r>
                      <m:d>
                        <m:d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zh-CN" alt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400+</m:t>
                                  </m:r>
                                  <m:sSup>
                                    <m:sSupPr>
                                      <m:ctrlP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zh-CN" altLang="en-US" sz="24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m:rPr>
                          <m:nor/>
                        </m:rP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zh-CN" alt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″</m:t>
                          </m:r>
                        </m:sup>
                      </m:sSup>
                      <m:r>
                        <a:rPr lang="zh-CN" alt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  <m:r>
                        <m:rPr>
                          <m:nor/>
                        </m:rP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nor/>
                        </m:rP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 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400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400+</m:t>
                                  </m:r>
                                  <m:sSup>
                                    <m:sSupPr>
                                      <m:ctrlP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zh-CN" altLang="en-US" sz="24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f>
                                <m:fPr>
                                  <m:type m:val="skw"/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zh-CN" altLang="en-US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919" y="4452726"/>
                <a:ext cx="6816738" cy="96994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2213485" y="5495488"/>
                <a:ext cx="4141968" cy="6927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sz="2400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zh-CN" altLang="en-US" sz="2400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sz="2400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15</m:t>
                      </m:r>
                      <m:r>
                        <m:rPr>
                          <m:nor/>
                        </m:rPr>
                        <a:rPr lang="zh-CN" altLang="en-US" sz="2400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400" i="1">
                          <a:latin typeface="Cambria Math" panose="02040503050406030204" pitchFamily="18" charset="0"/>
                        </a:rPr>
                        <m:t> 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″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=15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485" y="5495488"/>
                <a:ext cx="4141968" cy="6927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412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7" grpId="0"/>
      <p:bldP spid="38" grpId="0"/>
      <p:bldP spid="39" grpId="0"/>
      <p:bldP spid="40" grpId="0"/>
      <p:bldP spid="43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0A3BEE-B4D5-41FD-B3D9-E248573D317E}" type="datetime11">
              <a:rPr lang="zh-CN" altLang="en-US" smtClean="0"/>
              <a:pPr>
                <a:defRPr/>
              </a:pPr>
              <a:t>16:22:13</a:t>
            </a:fld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1704975" y="949574"/>
            <a:ext cx="97665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</a:rPr>
              <a:t>某房地产公司有</a:t>
            </a:r>
            <a:r>
              <a:rPr lang="en-US" altLang="zh-CN" sz="2400" dirty="0">
                <a:latin typeface="宋体" panose="02010600030101010101" pitchFamily="2" charset="-122"/>
                <a:cs typeface="Times New Roman" panose="02020603050405020304" pitchFamily="18" charset="0"/>
              </a:rPr>
              <a:t>50</a:t>
            </a:r>
            <a:r>
              <a:rPr lang="zh-CN" altLang="en-US" sz="2400" dirty="0">
                <a:latin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宋体" panose="02010600030101010101" pitchFamily="2" charset="-122"/>
              </a:rPr>
              <a:t>套公寓要出租，当租金定为每月</a:t>
            </a:r>
            <a:r>
              <a:rPr lang="en-US" altLang="zh-CN" sz="2400" dirty="0">
                <a:latin typeface="宋体" panose="02010600030101010101" pitchFamily="2" charset="-122"/>
                <a:cs typeface="Times New Roman" panose="02020603050405020304" pitchFamily="18" charset="0"/>
              </a:rPr>
              <a:t>180</a:t>
            </a:r>
            <a:r>
              <a:rPr lang="zh-CN" altLang="en-US" sz="2400" dirty="0">
                <a:latin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宋体" panose="02010600030101010101" pitchFamily="2" charset="-122"/>
              </a:rPr>
              <a:t>元时，公寓会全部租出去</a:t>
            </a:r>
            <a:r>
              <a:rPr lang="en-US" altLang="zh-CN" sz="2400" dirty="0">
                <a:latin typeface="宋体" panose="02010600030101010101" pitchFamily="2" charset="-122"/>
              </a:rPr>
              <a:t>. </a:t>
            </a:r>
            <a:r>
              <a:rPr lang="zh-CN" altLang="en-US" sz="2400" dirty="0">
                <a:latin typeface="宋体" panose="02010600030101010101" pitchFamily="2" charset="-122"/>
              </a:rPr>
              <a:t>当租金每月增加</a:t>
            </a:r>
            <a:r>
              <a:rPr lang="en-US" altLang="zh-CN" sz="2400" dirty="0">
                <a:latin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en-US" sz="2400" dirty="0">
                <a:latin typeface="宋体" panose="02010600030101010101" pitchFamily="2" charset="-122"/>
              </a:rPr>
              <a:t>元时，就有一套公寓租不出去， 而租出去的房子每月需花费</a:t>
            </a:r>
            <a:r>
              <a:rPr lang="en-US" altLang="zh-CN" sz="2400" dirty="0">
                <a:latin typeface="宋体" panose="02010600030101010101" pitchFamily="2" charset="-122"/>
                <a:cs typeface="Times New Roman" panose="02020603050405020304" pitchFamily="18" charset="0"/>
              </a:rPr>
              <a:t>20</a:t>
            </a:r>
            <a:r>
              <a:rPr lang="zh-CN" altLang="en-US" sz="2400" dirty="0">
                <a:latin typeface="宋体" panose="02010600030101010101" pitchFamily="2" charset="-122"/>
              </a:rPr>
              <a:t>元的整修维护费</a:t>
            </a:r>
            <a:r>
              <a:rPr lang="en-US" altLang="zh-CN" sz="2400" dirty="0">
                <a:latin typeface="宋体" panose="02010600030101010101" pitchFamily="2" charset="-122"/>
              </a:rPr>
              <a:t>.</a:t>
            </a:r>
            <a:r>
              <a:rPr lang="zh-CN" altLang="en-US" sz="2400" dirty="0">
                <a:latin typeface="宋体" panose="02010600030101010101" pitchFamily="2" charset="-122"/>
              </a:rPr>
              <a:t>试问：房租定为多少可获得最高收入？</a:t>
            </a:r>
            <a:endParaRPr lang="en-US" altLang="zh-CN" sz="2400" dirty="0">
              <a:latin typeface="宋体" panose="02010600030101010101" pitchFamily="2" charset="-122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518859" y="0"/>
            <a:ext cx="44087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spcBef>
                <a:spcPct val="50000"/>
              </a:spcBef>
              <a:defRPr/>
            </a:pPr>
            <a:r>
              <a:rPr kumimoji="1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</a:rPr>
              <a:t>第五</a:t>
            </a:r>
            <a:r>
              <a:rPr kumimoji="1" lang="zh-CN" altLang="en-US" b="1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节</a:t>
            </a:r>
            <a:r>
              <a:rPr kumimoji="1" lang="zh-CN" altLang="en-US" b="1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函数的极值与最大值最小值</a:t>
            </a:r>
          </a:p>
        </p:txBody>
      </p:sp>
      <p:sp>
        <p:nvSpPr>
          <p:cNvPr id="5" name="Text Box 62"/>
          <p:cNvSpPr txBox="1">
            <a:spLocks noChangeArrowheads="1"/>
          </p:cNvSpPr>
          <p:nvPr/>
        </p:nvSpPr>
        <p:spPr bwMode="auto">
          <a:xfrm>
            <a:off x="787400" y="384174"/>
            <a:ext cx="37655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/>
            <a:r>
              <a:rPr kumimoji="1" lang="zh-CN" altLang="en-US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</a:t>
            </a:r>
            <a:r>
              <a:rPr kumimoji="1"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、最大值与最小值</a:t>
            </a:r>
            <a:r>
              <a:rPr kumimoji="1" lang="zh-CN" altLang="en-US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问题</a:t>
            </a:r>
            <a:endParaRPr kumimoji="1" lang="zh-CN" altLang="en-US" sz="2400" dirty="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822325" y="1095947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r>
              <a:rPr kumimoji="1" lang="zh-CN" altLang="en-US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endParaRPr kumimoji="1" lang="zh-CN" altLang="en-US" sz="2400" kern="0" dirty="0">
              <a:solidFill>
                <a:prstClr val="black">
                  <a:lumMod val="95000"/>
                  <a:lumOff val="5000"/>
                </a:prstClr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7" name="矩形 10"/>
          <p:cNvSpPr>
            <a:spLocks noChangeArrowheads="1"/>
          </p:cNvSpPr>
          <p:nvPr/>
        </p:nvSpPr>
        <p:spPr bwMode="auto">
          <a:xfrm>
            <a:off x="787400" y="2582395"/>
            <a:ext cx="884238" cy="461963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kern="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lang="zh-CN" altLang="en-US" sz="2400" b="0" kern="0" dirty="0" smtClean="0">
              <a:solidFill>
                <a:srgbClr val="00B050"/>
              </a:solidFill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729106" y="2444193"/>
                <a:ext cx="78720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defTabSz="609539" eaLnBrk="1" fontAlgn="auto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设房租为每月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元， 租出去的房子有套，每月总收入为</a:t>
                </a: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106" y="2444193"/>
                <a:ext cx="7872094" cy="646331"/>
              </a:xfrm>
              <a:prstGeom prst="rect">
                <a:avLst/>
              </a:prstGeom>
              <a:blipFill>
                <a:blip r:embed="rId2"/>
                <a:stretch>
                  <a:fillRect l="-1239" b="-75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845484" y="3061848"/>
                <a:ext cx="7128875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)=(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−20)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50−</m:t>
                        </m:r>
                        <m:f>
                          <m:f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−180</m:t>
                            </m:r>
                          </m:num>
                          <m:den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</m:e>
                    </m:d>
                    <m:r>
                      <a:rPr lang="zh-CN" altLang="en-US" sz="2400">
                        <a:latin typeface="Cambria Math" panose="02040503050406030204" pitchFamily="18" charset="0"/>
                      </a:rPr>
                      <m:t>=(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−20)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68−</m:t>
                        </m:r>
                        <m:f>
                          <m:f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sz="2400" dirty="0" smtClean="0"/>
                  <a:t> 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484" y="3061848"/>
                <a:ext cx="7128875" cy="6450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845484" y="3609906"/>
                <a:ext cx="6303585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68−</m:t>
                        </m:r>
                        <m:f>
                          <m:f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</m:e>
                    </m:d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+(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−20)</m:t>
                    </m:r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</m:e>
                    </m:d>
                    <m:r>
                      <a:rPr lang="zh-CN" altLang="en-US" sz="2400">
                        <a:latin typeface="Cambria Math" panose="02040503050406030204" pitchFamily="18" charset="0"/>
                      </a:rPr>
                      <m:t>=70−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484" y="3609906"/>
                <a:ext cx="6303585" cy="6450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787295" y="4312671"/>
                <a:ext cx="2762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zh-CN" alt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=350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295" y="4312671"/>
                <a:ext cx="276203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115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0" grpId="0"/>
      <p:bldP spid="11" grpId="0"/>
      <p:bldP spid="12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Text Box 2"/>
          <p:cNvSpPr txBox="1">
            <a:spLocks noChangeArrowheads="1"/>
          </p:cNvSpPr>
          <p:nvPr/>
        </p:nvSpPr>
        <p:spPr bwMode="auto">
          <a:xfrm>
            <a:off x="2057400" y="266700"/>
            <a:ext cx="2590800" cy="59848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sz="32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思考与练习</a:t>
            </a:r>
          </a:p>
        </p:txBody>
      </p:sp>
      <p:sp>
        <p:nvSpPr>
          <p:cNvPr id="134147" name="Rectangle 3"/>
          <p:cNvSpPr>
            <a:spLocks noChangeArrowheads="1"/>
          </p:cNvSpPr>
          <p:nvPr/>
        </p:nvSpPr>
        <p:spPr bwMode="auto">
          <a:xfrm>
            <a:off x="2332038" y="1166813"/>
            <a:ext cx="1096962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1.</a:t>
            </a:r>
            <a:r>
              <a:rPr kumimoji="1" lang="en-US" altLang="zh-CN" sz="2800"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zh-CN" altLang="en-US" sz="2800">
                <a:latin typeface="Times New Roman" panose="02020603050405020304" pitchFamily="18" charset="0"/>
                <a:ea typeface="楷体_GB2312" pitchFamily="49" charset="-122"/>
              </a:rPr>
              <a:t>设</a:t>
            </a:r>
          </a:p>
        </p:txBody>
      </p:sp>
      <p:graphicFrame>
        <p:nvGraphicFramePr>
          <p:cNvPr id="134148" name="Object 4"/>
          <p:cNvGraphicFramePr>
            <a:graphicFrameLocks noChangeAspect="1"/>
          </p:cNvGraphicFramePr>
          <p:nvPr/>
        </p:nvGraphicFramePr>
        <p:xfrm>
          <a:off x="3192463" y="1038225"/>
          <a:ext cx="3055937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574" name="Equation" r:id="rId3" imgW="3190857" imgH="933476" progId="Equation.3">
                  <p:embed/>
                </p:oleObj>
              </mc:Choice>
              <mc:Fallback>
                <p:oleObj name="Equation" r:id="rId3" imgW="3190857" imgH="933476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2463" y="1038225"/>
                        <a:ext cx="3055937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49" name="Text Box 5"/>
          <p:cNvSpPr txBox="1">
            <a:spLocks noChangeArrowheads="1"/>
          </p:cNvSpPr>
          <p:nvPr/>
        </p:nvSpPr>
        <p:spPr bwMode="auto">
          <a:xfrm>
            <a:off x="6248400" y="1119188"/>
            <a:ext cx="3429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>
                <a:latin typeface="Times New Roman" panose="02020603050405020304" pitchFamily="18" charset="0"/>
                <a:ea typeface="楷体_GB2312" pitchFamily="49" charset="-122"/>
              </a:rPr>
              <a:t>则在点 </a:t>
            </a:r>
            <a:r>
              <a:rPr kumimoji="1" lang="en-US" altLang="zh-CN" sz="2800" i="1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kumimoji="1" lang="en-US" altLang="zh-CN" sz="2800"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zh-CN" altLang="en-US" sz="2800">
                <a:latin typeface="Times New Roman" panose="02020603050405020304" pitchFamily="18" charset="0"/>
                <a:ea typeface="楷体_GB2312" pitchFamily="49" charset="-122"/>
              </a:rPr>
              <a:t>处</a:t>
            </a:r>
            <a:r>
              <a:rPr kumimoji="1" lang="en-US" altLang="zh-CN" sz="2800">
                <a:latin typeface="Times New Roman" panose="02020603050405020304" pitchFamily="18" charset="0"/>
                <a:ea typeface="楷体_GB2312" pitchFamily="49" charset="-122"/>
              </a:rPr>
              <a:t>(         ).</a:t>
            </a:r>
          </a:p>
        </p:txBody>
      </p:sp>
      <p:grpSp>
        <p:nvGrpSpPr>
          <p:cNvPr id="134150" name="Group 6"/>
          <p:cNvGrpSpPr>
            <a:grpSpLocks/>
          </p:cNvGrpSpPr>
          <p:nvPr/>
        </p:nvGrpSpPr>
        <p:grpSpPr bwMode="auto">
          <a:xfrm>
            <a:off x="2817813" y="2033588"/>
            <a:ext cx="3582987" cy="519112"/>
            <a:chOff x="815" y="2457"/>
            <a:chExt cx="2257" cy="327"/>
          </a:xfrm>
        </p:grpSpPr>
        <p:graphicFrame>
          <p:nvGraphicFramePr>
            <p:cNvPr id="134182" name="Object 7"/>
            <p:cNvGraphicFramePr>
              <a:graphicFrameLocks noChangeAspect="1"/>
            </p:cNvGraphicFramePr>
            <p:nvPr/>
          </p:nvGraphicFramePr>
          <p:xfrm>
            <a:off x="815" y="2505"/>
            <a:ext cx="832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575" name="Equation" r:id="rId5" imgW="1304798" imgH="390628" progId="Equation.3">
                    <p:embed/>
                  </p:oleObj>
                </mc:Choice>
                <mc:Fallback>
                  <p:oleObj name="Equation" r:id="rId5" imgW="1304798" imgH="390628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5" y="2505"/>
                          <a:ext cx="832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4183" name="Text Box 8"/>
            <p:cNvSpPr txBox="1">
              <a:spLocks noChangeArrowheads="1"/>
            </p:cNvSpPr>
            <p:nvPr/>
          </p:nvSpPr>
          <p:spPr bwMode="auto">
            <a:xfrm>
              <a:off x="1632" y="2457"/>
              <a:ext cx="14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zh-CN" altLang="en-US" sz="2800">
                  <a:latin typeface="Times New Roman" panose="02020603050405020304" pitchFamily="18" charset="0"/>
                  <a:ea typeface="楷体_GB2312" pitchFamily="49" charset="-122"/>
                </a:rPr>
                <a:t>的导数存在 </a:t>
              </a:r>
              <a:r>
                <a:rPr kumimoji="1" lang="en-US" altLang="zh-CN" sz="2800">
                  <a:latin typeface="Times New Roman" panose="02020603050405020304" pitchFamily="18" charset="0"/>
                  <a:ea typeface="楷体_GB2312" pitchFamily="49" charset="-122"/>
                </a:rPr>
                <a:t>,</a:t>
              </a:r>
            </a:p>
          </p:txBody>
        </p:sp>
      </p:grpSp>
      <p:graphicFrame>
        <p:nvGraphicFramePr>
          <p:cNvPr id="134151" name="Object 9"/>
          <p:cNvGraphicFramePr>
            <a:graphicFrameLocks noChangeAspect="1"/>
          </p:cNvGraphicFramePr>
          <p:nvPr/>
        </p:nvGraphicFramePr>
        <p:xfrm>
          <a:off x="6248400" y="2133600"/>
          <a:ext cx="18923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576" name="Equation" r:id="rId7" imgW="1876342" imgH="400011" progId="Equation.3">
                  <p:embed/>
                </p:oleObj>
              </mc:Choice>
              <mc:Fallback>
                <p:oleObj name="Equation" r:id="rId7" imgW="1876342" imgH="400011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2133600"/>
                        <a:ext cx="18923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4152" name="Group 10"/>
          <p:cNvGrpSpPr>
            <a:grpSpLocks/>
          </p:cNvGrpSpPr>
          <p:nvPr/>
        </p:nvGrpSpPr>
        <p:grpSpPr bwMode="auto">
          <a:xfrm>
            <a:off x="2817813" y="2628900"/>
            <a:ext cx="3506787" cy="519113"/>
            <a:chOff x="815" y="2832"/>
            <a:chExt cx="2209" cy="327"/>
          </a:xfrm>
        </p:grpSpPr>
        <p:graphicFrame>
          <p:nvGraphicFramePr>
            <p:cNvPr id="134180" name="Object 11"/>
            <p:cNvGraphicFramePr>
              <a:graphicFrameLocks noChangeAspect="1"/>
            </p:cNvGraphicFramePr>
            <p:nvPr/>
          </p:nvGraphicFramePr>
          <p:xfrm>
            <a:off x="815" y="2879"/>
            <a:ext cx="832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577" name="Equation" r:id="rId9" imgW="1304798" imgH="390628" progId="Equation.3">
                    <p:embed/>
                  </p:oleObj>
                </mc:Choice>
                <mc:Fallback>
                  <p:oleObj name="Equation" r:id="rId9" imgW="1304798" imgH="390628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5" y="2879"/>
                          <a:ext cx="832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4181" name="Text Box 12"/>
            <p:cNvSpPr txBox="1">
              <a:spLocks noChangeArrowheads="1"/>
            </p:cNvSpPr>
            <p:nvPr/>
          </p:nvSpPr>
          <p:spPr bwMode="auto">
            <a:xfrm>
              <a:off x="1632" y="2832"/>
              <a:ext cx="139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zh-CN" altLang="en-US" sz="2800">
                  <a:latin typeface="Times New Roman" panose="02020603050405020304" pitchFamily="18" charset="0"/>
                  <a:ea typeface="楷体_GB2312" pitchFamily="49" charset="-122"/>
                </a:rPr>
                <a:t>取得极大值 </a:t>
              </a:r>
              <a:r>
                <a:rPr kumimoji="1" lang="en-US" altLang="zh-CN" sz="2800">
                  <a:latin typeface="Times New Roman" panose="02020603050405020304" pitchFamily="18" charset="0"/>
                  <a:ea typeface="楷体_GB2312" pitchFamily="49" charset="-122"/>
                </a:rPr>
                <a:t>;</a:t>
              </a:r>
            </a:p>
          </p:txBody>
        </p:sp>
      </p:grpSp>
      <p:grpSp>
        <p:nvGrpSpPr>
          <p:cNvPr id="134153" name="Group 13"/>
          <p:cNvGrpSpPr>
            <a:grpSpLocks/>
          </p:cNvGrpSpPr>
          <p:nvPr/>
        </p:nvGrpSpPr>
        <p:grpSpPr bwMode="auto">
          <a:xfrm>
            <a:off x="6508750" y="2628900"/>
            <a:ext cx="3549650" cy="519113"/>
            <a:chOff x="3140" y="2832"/>
            <a:chExt cx="2236" cy="327"/>
          </a:xfrm>
        </p:grpSpPr>
        <p:graphicFrame>
          <p:nvGraphicFramePr>
            <p:cNvPr id="134178" name="Object 14"/>
            <p:cNvGraphicFramePr>
              <a:graphicFrameLocks noChangeAspect="1"/>
            </p:cNvGraphicFramePr>
            <p:nvPr/>
          </p:nvGraphicFramePr>
          <p:xfrm>
            <a:off x="3140" y="2871"/>
            <a:ext cx="840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578" name="Equation" r:id="rId11" imgW="1314515" imgH="390628" progId="Equation.3">
                    <p:embed/>
                  </p:oleObj>
                </mc:Choice>
                <mc:Fallback>
                  <p:oleObj name="Equation" r:id="rId11" imgW="1314515" imgH="390628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40" y="2871"/>
                          <a:ext cx="840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4179" name="Text Box 15"/>
            <p:cNvSpPr txBox="1">
              <a:spLocks noChangeArrowheads="1"/>
            </p:cNvSpPr>
            <p:nvPr/>
          </p:nvSpPr>
          <p:spPr bwMode="auto">
            <a:xfrm>
              <a:off x="3984" y="2832"/>
              <a:ext cx="139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zh-CN" altLang="en-US" sz="2800">
                  <a:latin typeface="Times New Roman" panose="02020603050405020304" pitchFamily="18" charset="0"/>
                  <a:ea typeface="楷体_GB2312" pitchFamily="49" charset="-122"/>
                </a:rPr>
                <a:t>取得极小值</a:t>
              </a:r>
              <a:r>
                <a:rPr kumimoji="1" lang="en-US" altLang="zh-CN" sz="2800">
                  <a:latin typeface="Times New Roman" panose="02020603050405020304" pitchFamily="18" charset="0"/>
                  <a:ea typeface="楷体_GB2312" pitchFamily="49" charset="-122"/>
                </a:rPr>
                <a:t>;</a:t>
              </a:r>
            </a:p>
          </p:txBody>
        </p:sp>
      </p:grpSp>
      <p:grpSp>
        <p:nvGrpSpPr>
          <p:cNvPr id="134154" name="Group 16"/>
          <p:cNvGrpSpPr>
            <a:grpSpLocks/>
          </p:cNvGrpSpPr>
          <p:nvPr/>
        </p:nvGrpSpPr>
        <p:grpSpPr bwMode="auto">
          <a:xfrm>
            <a:off x="2817813" y="3238500"/>
            <a:ext cx="3811587" cy="519113"/>
            <a:chOff x="815" y="3216"/>
            <a:chExt cx="2401" cy="327"/>
          </a:xfrm>
        </p:grpSpPr>
        <p:graphicFrame>
          <p:nvGraphicFramePr>
            <p:cNvPr id="134176" name="Object 17"/>
            <p:cNvGraphicFramePr>
              <a:graphicFrameLocks noChangeAspect="1"/>
            </p:cNvGraphicFramePr>
            <p:nvPr/>
          </p:nvGraphicFramePr>
          <p:xfrm>
            <a:off x="815" y="3265"/>
            <a:ext cx="856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579" name="Equation" r:id="rId13" imgW="1342971" imgH="390628" progId="Equation.3">
                    <p:embed/>
                  </p:oleObj>
                </mc:Choice>
                <mc:Fallback>
                  <p:oleObj name="Equation" r:id="rId13" imgW="1342971" imgH="390628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5" y="3265"/>
                          <a:ext cx="856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4177" name="Text Box 18"/>
            <p:cNvSpPr txBox="1">
              <a:spLocks noChangeArrowheads="1"/>
            </p:cNvSpPr>
            <p:nvPr/>
          </p:nvSpPr>
          <p:spPr bwMode="auto">
            <a:xfrm>
              <a:off x="1632" y="3216"/>
              <a:ext cx="158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zh-CN" altLang="en-US" sz="2800">
                  <a:latin typeface="Times New Roman" panose="02020603050405020304" pitchFamily="18" charset="0"/>
                  <a:ea typeface="楷体_GB2312" pitchFamily="49" charset="-122"/>
                </a:rPr>
                <a:t>的导数不存在</a:t>
              </a:r>
              <a:r>
                <a:rPr kumimoji="1" lang="en-US" altLang="zh-CN" sz="2800">
                  <a:latin typeface="Times New Roman" panose="02020603050405020304" pitchFamily="18" charset="0"/>
                  <a:ea typeface="楷体_GB2312" pitchFamily="49" charset="-122"/>
                </a:rPr>
                <a:t>.</a:t>
              </a:r>
            </a:p>
          </p:txBody>
        </p:sp>
      </p:grpSp>
      <p:sp>
        <p:nvSpPr>
          <p:cNvPr id="347155" name="Text Box 19"/>
          <p:cNvSpPr txBox="1">
            <a:spLocks noChangeArrowheads="1"/>
          </p:cNvSpPr>
          <p:nvPr/>
        </p:nvSpPr>
        <p:spPr bwMode="auto">
          <a:xfrm>
            <a:off x="8382000" y="1028700"/>
            <a:ext cx="914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4000" i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B</a:t>
            </a:r>
          </a:p>
        </p:txBody>
      </p:sp>
      <p:sp>
        <p:nvSpPr>
          <p:cNvPr id="134156" name="Rectangle 20"/>
          <p:cNvSpPr>
            <a:spLocks noChangeArrowheads="1"/>
          </p:cNvSpPr>
          <p:nvPr/>
        </p:nvSpPr>
        <p:spPr bwMode="auto">
          <a:xfrm>
            <a:off x="2279650" y="3706813"/>
            <a:ext cx="107315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solidFill>
                  <a:schemeClr val="accent2"/>
                </a:solidFill>
                <a:ea typeface="楷体_GB2312" pitchFamily="49" charset="-122"/>
              </a:rPr>
              <a:t>2.</a:t>
            </a:r>
            <a:r>
              <a:rPr lang="en-US" altLang="zh-CN" sz="2800">
                <a:ea typeface="楷体_GB2312" pitchFamily="49" charset="-122"/>
              </a:rPr>
              <a:t> </a:t>
            </a:r>
            <a:r>
              <a:rPr lang="zh-CN" altLang="en-US" sz="2800">
                <a:ea typeface="楷体_GB2312" pitchFamily="49" charset="-122"/>
              </a:rPr>
              <a:t>设</a:t>
            </a:r>
          </a:p>
        </p:txBody>
      </p:sp>
      <p:grpSp>
        <p:nvGrpSpPr>
          <p:cNvPr id="134157" name="Group 21"/>
          <p:cNvGrpSpPr>
            <a:grpSpLocks/>
          </p:cNvGrpSpPr>
          <p:nvPr/>
        </p:nvGrpSpPr>
        <p:grpSpPr bwMode="auto">
          <a:xfrm>
            <a:off x="3124200" y="3721100"/>
            <a:ext cx="6553200" cy="519113"/>
            <a:chOff x="1152" y="2160"/>
            <a:chExt cx="4128" cy="327"/>
          </a:xfrm>
        </p:grpSpPr>
        <p:graphicFrame>
          <p:nvGraphicFramePr>
            <p:cNvPr id="134171" name="Object 22"/>
            <p:cNvGraphicFramePr>
              <a:graphicFrameLocks noChangeAspect="1"/>
            </p:cNvGraphicFramePr>
            <p:nvPr/>
          </p:nvGraphicFramePr>
          <p:xfrm>
            <a:off x="1152" y="2223"/>
            <a:ext cx="464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580" name="Equation" r:id="rId15" imgW="714516" imgH="390628" progId="Equation.3">
                    <p:embed/>
                  </p:oleObj>
                </mc:Choice>
                <mc:Fallback>
                  <p:oleObj name="Equation" r:id="rId15" imgW="714516" imgH="390628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2223"/>
                          <a:ext cx="464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4172" name="Text Box 23"/>
            <p:cNvSpPr txBox="1">
              <a:spLocks noChangeArrowheads="1"/>
            </p:cNvSpPr>
            <p:nvPr/>
          </p:nvSpPr>
          <p:spPr bwMode="auto">
            <a:xfrm>
              <a:off x="1584" y="2160"/>
              <a:ext cx="5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zh-CN" altLang="en-US" sz="2800">
                  <a:latin typeface="Times New Roman" panose="02020603050405020304" pitchFamily="18" charset="0"/>
                  <a:ea typeface="楷体_GB2312" pitchFamily="49" charset="-122"/>
                </a:rPr>
                <a:t>在</a:t>
              </a:r>
            </a:p>
          </p:txBody>
        </p:sp>
        <p:graphicFrame>
          <p:nvGraphicFramePr>
            <p:cNvPr id="134173" name="Object 24"/>
            <p:cNvGraphicFramePr>
              <a:graphicFrameLocks noChangeAspect="1"/>
            </p:cNvGraphicFramePr>
            <p:nvPr/>
          </p:nvGraphicFramePr>
          <p:xfrm>
            <a:off x="1920" y="2248"/>
            <a:ext cx="480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581" name="Equation" r:id="rId17" imgW="742972" imgH="295404" progId="Equation.3">
                    <p:embed/>
                  </p:oleObj>
                </mc:Choice>
                <mc:Fallback>
                  <p:oleObj name="Equation" r:id="rId17" imgW="742972" imgH="295404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0" y="2248"/>
                          <a:ext cx="480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4174" name="Text Box 25"/>
            <p:cNvSpPr txBox="1">
              <a:spLocks noChangeArrowheads="1"/>
            </p:cNvSpPr>
            <p:nvPr/>
          </p:nvSpPr>
          <p:spPr bwMode="auto">
            <a:xfrm>
              <a:off x="2400" y="2160"/>
              <a:ext cx="244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zh-CN" altLang="en-US" sz="2800">
                  <a:latin typeface="Times New Roman" panose="02020603050405020304" pitchFamily="18" charset="0"/>
                  <a:ea typeface="楷体_GB2312" pitchFamily="49" charset="-122"/>
                </a:rPr>
                <a:t>的某邻域内连续</a:t>
              </a:r>
              <a:r>
                <a:rPr kumimoji="1" lang="en-US" altLang="zh-CN" sz="2800">
                  <a:latin typeface="Times New Roman" panose="02020603050405020304" pitchFamily="18" charset="0"/>
                  <a:ea typeface="楷体_GB2312" pitchFamily="49" charset="-122"/>
                </a:rPr>
                <a:t>, </a:t>
              </a:r>
              <a:r>
                <a:rPr kumimoji="1" lang="zh-CN" altLang="en-US" sz="2800">
                  <a:latin typeface="Times New Roman" panose="02020603050405020304" pitchFamily="18" charset="0"/>
                  <a:ea typeface="楷体_GB2312" pitchFamily="49" charset="-122"/>
                </a:rPr>
                <a:t>且</a:t>
              </a:r>
            </a:p>
          </p:txBody>
        </p:sp>
        <p:graphicFrame>
          <p:nvGraphicFramePr>
            <p:cNvPr id="134175" name="Object 26"/>
            <p:cNvGraphicFramePr>
              <a:graphicFrameLocks noChangeAspect="1"/>
            </p:cNvGraphicFramePr>
            <p:nvPr/>
          </p:nvGraphicFramePr>
          <p:xfrm>
            <a:off x="4408" y="2208"/>
            <a:ext cx="872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582" name="Equation" r:id="rId19" imgW="1362057" imgH="390628" progId="Equation.3">
                    <p:embed/>
                  </p:oleObj>
                </mc:Choice>
                <mc:Fallback>
                  <p:oleObj name="Equation" r:id="rId19" imgW="1362057" imgH="390628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08" y="2208"/>
                          <a:ext cx="872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34158" name="Object 27"/>
          <p:cNvGraphicFramePr>
            <a:graphicFrameLocks noChangeAspect="1"/>
          </p:cNvGraphicFramePr>
          <p:nvPr/>
        </p:nvGraphicFramePr>
        <p:xfrm>
          <a:off x="2057400" y="4330700"/>
          <a:ext cx="24384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583" name="Equation" r:id="rId21" imgW="2419430" imgH="828521" progId="Equation.3">
                  <p:embed/>
                </p:oleObj>
              </mc:Choice>
              <mc:Fallback>
                <p:oleObj name="Equation" r:id="rId21" imgW="2419430" imgH="828521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4330700"/>
                        <a:ext cx="24384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4159" name="Group 28"/>
          <p:cNvGrpSpPr>
            <a:grpSpLocks/>
          </p:cNvGrpSpPr>
          <p:nvPr/>
        </p:nvGrpSpPr>
        <p:grpSpPr bwMode="auto">
          <a:xfrm>
            <a:off x="4471988" y="4470400"/>
            <a:ext cx="4443412" cy="568325"/>
            <a:chOff x="1728" y="2632"/>
            <a:chExt cx="2799" cy="358"/>
          </a:xfrm>
        </p:grpSpPr>
        <p:sp>
          <p:nvSpPr>
            <p:cNvPr id="134167" name="Text Box 29"/>
            <p:cNvSpPr txBox="1">
              <a:spLocks noChangeArrowheads="1"/>
            </p:cNvSpPr>
            <p:nvPr/>
          </p:nvSpPr>
          <p:spPr bwMode="auto">
            <a:xfrm>
              <a:off x="1728" y="2632"/>
              <a:ext cx="86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zh-CN" altLang="en-US" sz="2800">
                  <a:latin typeface="Times New Roman" panose="02020603050405020304" pitchFamily="18" charset="0"/>
                  <a:ea typeface="楷体_GB2312" pitchFamily="49" charset="-122"/>
                </a:rPr>
                <a:t>则在点</a:t>
              </a:r>
            </a:p>
          </p:txBody>
        </p:sp>
        <p:graphicFrame>
          <p:nvGraphicFramePr>
            <p:cNvPr id="134168" name="Object 30"/>
            <p:cNvGraphicFramePr>
              <a:graphicFrameLocks noChangeAspect="1"/>
            </p:cNvGraphicFramePr>
            <p:nvPr/>
          </p:nvGraphicFramePr>
          <p:xfrm>
            <a:off x="2496" y="2704"/>
            <a:ext cx="480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584" name="Equation" r:id="rId23" imgW="742972" imgH="295404" progId="Equation.3">
                    <p:embed/>
                  </p:oleObj>
                </mc:Choice>
                <mc:Fallback>
                  <p:oleObj name="Equation" r:id="rId23" imgW="742972" imgH="295404" progId="Equation.3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6" y="2704"/>
                          <a:ext cx="480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4169" name="Text Box 31"/>
            <p:cNvSpPr txBox="1">
              <a:spLocks noChangeArrowheads="1"/>
            </p:cNvSpPr>
            <p:nvPr/>
          </p:nvSpPr>
          <p:spPr bwMode="auto">
            <a:xfrm>
              <a:off x="2976" y="2632"/>
              <a:ext cx="4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zh-CN" altLang="en-US" sz="2800">
                  <a:latin typeface="Times New Roman" panose="02020603050405020304" pitchFamily="18" charset="0"/>
                  <a:ea typeface="楷体_GB2312" pitchFamily="49" charset="-122"/>
                </a:rPr>
                <a:t>处</a:t>
              </a:r>
            </a:p>
          </p:txBody>
        </p:sp>
        <p:graphicFrame>
          <p:nvGraphicFramePr>
            <p:cNvPr id="134170" name="Object 32"/>
            <p:cNvGraphicFramePr>
              <a:graphicFrameLocks noChangeAspect="1"/>
            </p:cNvGraphicFramePr>
            <p:nvPr/>
          </p:nvGraphicFramePr>
          <p:xfrm>
            <a:off x="3264" y="2669"/>
            <a:ext cx="1263" cy="3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585" name="Equation" r:id="rId25" imgW="781144" imgH="181065" progId="Equation.3">
                    <p:embed/>
                  </p:oleObj>
                </mc:Choice>
                <mc:Fallback>
                  <p:oleObj name="Equation" r:id="rId25" imgW="781144" imgH="181065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4" y="2669"/>
                          <a:ext cx="1263" cy="3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4160" name="Text Box 33"/>
          <p:cNvSpPr txBox="1">
            <a:spLocks noChangeArrowheads="1"/>
          </p:cNvSpPr>
          <p:nvPr/>
        </p:nvSpPr>
        <p:spPr bwMode="auto">
          <a:xfrm>
            <a:off x="2424113" y="5308600"/>
            <a:ext cx="23637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>
                <a:latin typeface="Times New Roman" panose="02020603050405020304" pitchFamily="18" charset="0"/>
                <a:ea typeface="楷体_GB2312" pitchFamily="49" charset="-122"/>
              </a:rPr>
              <a:t>(</a:t>
            </a:r>
            <a:r>
              <a:rPr kumimoji="1" lang="en-US" altLang="zh-CN" sz="2800" i="1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kumimoji="1" lang="en-US" altLang="zh-CN" sz="2800">
                <a:latin typeface="Times New Roman" panose="02020603050405020304" pitchFamily="18" charset="0"/>
                <a:ea typeface="楷体_GB2312" pitchFamily="49" charset="-122"/>
              </a:rPr>
              <a:t>) </a:t>
            </a:r>
            <a:r>
              <a:rPr kumimoji="1" lang="zh-CN" altLang="en-US" sz="2800">
                <a:latin typeface="Times New Roman" panose="02020603050405020304" pitchFamily="18" charset="0"/>
                <a:ea typeface="楷体_GB2312" pitchFamily="49" charset="-122"/>
              </a:rPr>
              <a:t>不可导 </a:t>
            </a:r>
            <a:r>
              <a:rPr kumimoji="1" lang="en-US" altLang="zh-CN" sz="2800">
                <a:latin typeface="Times New Roman" panose="02020603050405020304" pitchFamily="18" charset="0"/>
                <a:ea typeface="楷体_GB2312" pitchFamily="49" charset="-122"/>
              </a:rPr>
              <a:t>;</a:t>
            </a:r>
          </a:p>
        </p:txBody>
      </p:sp>
      <p:sp>
        <p:nvSpPr>
          <p:cNvPr id="134161" name="Text Box 34"/>
          <p:cNvSpPr txBox="1">
            <a:spLocks noChangeArrowheads="1"/>
          </p:cNvSpPr>
          <p:nvPr/>
        </p:nvSpPr>
        <p:spPr bwMode="auto">
          <a:xfrm>
            <a:off x="5180013" y="5295900"/>
            <a:ext cx="2225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>
                <a:latin typeface="Times New Roman" panose="02020603050405020304" pitchFamily="18" charset="0"/>
                <a:ea typeface="楷体_GB2312" pitchFamily="49" charset="-122"/>
              </a:rPr>
              <a:t>(</a:t>
            </a:r>
            <a:r>
              <a:rPr kumimoji="1" lang="en-US" altLang="zh-CN" sz="2800" i="1">
                <a:latin typeface="Times New Roman" panose="02020603050405020304" pitchFamily="18" charset="0"/>
                <a:ea typeface="楷体_GB2312" pitchFamily="49" charset="-122"/>
              </a:rPr>
              <a:t>B</a:t>
            </a:r>
            <a:r>
              <a:rPr kumimoji="1" lang="en-US" altLang="zh-CN" sz="2800">
                <a:latin typeface="Times New Roman" panose="02020603050405020304" pitchFamily="18" charset="0"/>
                <a:ea typeface="楷体_GB2312" pitchFamily="49" charset="-122"/>
              </a:rPr>
              <a:t>) </a:t>
            </a:r>
            <a:r>
              <a:rPr kumimoji="1" lang="zh-CN" altLang="en-US" sz="2800">
                <a:latin typeface="Times New Roman" panose="02020603050405020304" pitchFamily="18" charset="0"/>
                <a:ea typeface="楷体_GB2312" pitchFamily="49" charset="-122"/>
              </a:rPr>
              <a:t>可导</a:t>
            </a:r>
            <a:r>
              <a:rPr kumimoji="1" lang="en-US" altLang="zh-CN" sz="2800">
                <a:latin typeface="Times New Roman" panose="02020603050405020304" pitchFamily="18" charset="0"/>
                <a:ea typeface="楷体_GB2312" pitchFamily="49" charset="-122"/>
              </a:rPr>
              <a:t>, </a:t>
            </a:r>
            <a:r>
              <a:rPr kumimoji="1" lang="zh-CN" altLang="en-US" sz="2800">
                <a:latin typeface="Times New Roman" panose="02020603050405020304" pitchFamily="18" charset="0"/>
                <a:ea typeface="楷体_GB2312" pitchFamily="49" charset="-122"/>
              </a:rPr>
              <a:t>且</a:t>
            </a:r>
          </a:p>
        </p:txBody>
      </p:sp>
      <p:graphicFrame>
        <p:nvGraphicFramePr>
          <p:cNvPr id="134162" name="Object 35"/>
          <p:cNvGraphicFramePr>
            <a:graphicFrameLocks noChangeAspect="1"/>
          </p:cNvGraphicFramePr>
          <p:nvPr/>
        </p:nvGraphicFramePr>
        <p:xfrm>
          <a:off x="7423150" y="5372100"/>
          <a:ext cx="14732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586" name="Equation" r:id="rId27" imgW="1457488" imgH="400011" progId="Equation.3">
                  <p:embed/>
                </p:oleObj>
              </mc:Choice>
              <mc:Fallback>
                <p:oleObj name="Equation" r:id="rId27" imgW="1457488" imgH="400011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3150" y="5372100"/>
                        <a:ext cx="14732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63" name="Text Box 36"/>
          <p:cNvSpPr txBox="1">
            <a:spLocks noChangeArrowheads="1"/>
          </p:cNvSpPr>
          <p:nvPr/>
        </p:nvSpPr>
        <p:spPr bwMode="auto">
          <a:xfrm>
            <a:off x="2386013" y="5907088"/>
            <a:ext cx="29733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>
                <a:latin typeface="Times New Roman" panose="02020603050405020304" pitchFamily="18" charset="0"/>
                <a:ea typeface="楷体_GB2312" pitchFamily="49" charset="-122"/>
              </a:rPr>
              <a:t>(C) </a:t>
            </a:r>
            <a:r>
              <a:rPr kumimoji="1" lang="zh-CN" altLang="en-US" sz="2800">
                <a:latin typeface="Times New Roman" panose="02020603050405020304" pitchFamily="18" charset="0"/>
                <a:ea typeface="楷体_GB2312" pitchFamily="49" charset="-122"/>
              </a:rPr>
              <a:t>取得极大值 </a:t>
            </a:r>
            <a:r>
              <a:rPr kumimoji="1" lang="en-US" altLang="zh-CN" sz="2800">
                <a:latin typeface="Times New Roman" panose="02020603050405020304" pitchFamily="18" charset="0"/>
                <a:ea typeface="楷体_GB2312" pitchFamily="49" charset="-122"/>
              </a:rPr>
              <a:t>;</a:t>
            </a:r>
          </a:p>
        </p:txBody>
      </p:sp>
      <p:sp>
        <p:nvSpPr>
          <p:cNvPr id="134164" name="Text Box 37"/>
          <p:cNvSpPr txBox="1">
            <a:spLocks noChangeArrowheads="1"/>
          </p:cNvSpPr>
          <p:nvPr/>
        </p:nvSpPr>
        <p:spPr bwMode="auto">
          <a:xfrm>
            <a:off x="5192713" y="5881688"/>
            <a:ext cx="30003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>
                <a:latin typeface="Times New Roman" panose="02020603050405020304" pitchFamily="18" charset="0"/>
                <a:ea typeface="楷体_GB2312" pitchFamily="49" charset="-122"/>
              </a:rPr>
              <a:t>(</a:t>
            </a:r>
            <a:r>
              <a:rPr kumimoji="1" lang="en-US" altLang="zh-CN" sz="2800" i="1">
                <a:latin typeface="Times New Roman" panose="02020603050405020304" pitchFamily="18" charset="0"/>
                <a:ea typeface="楷体_GB2312" pitchFamily="49" charset="-122"/>
              </a:rPr>
              <a:t>D</a:t>
            </a:r>
            <a:r>
              <a:rPr kumimoji="1" lang="en-US" altLang="zh-CN" sz="2800">
                <a:latin typeface="Times New Roman" panose="02020603050405020304" pitchFamily="18" charset="0"/>
                <a:ea typeface="楷体_GB2312" pitchFamily="49" charset="-122"/>
              </a:rPr>
              <a:t>) </a:t>
            </a:r>
            <a:r>
              <a:rPr kumimoji="1" lang="zh-CN" altLang="en-US" sz="2800">
                <a:latin typeface="Times New Roman" panose="02020603050405020304" pitchFamily="18" charset="0"/>
                <a:ea typeface="楷体_GB2312" pitchFamily="49" charset="-122"/>
              </a:rPr>
              <a:t>取得极小值 </a:t>
            </a:r>
            <a:r>
              <a:rPr kumimoji="1" lang="en-US" altLang="zh-CN" sz="2800">
                <a:latin typeface="Times New Roman" panose="02020603050405020304" pitchFamily="18" charset="0"/>
                <a:ea typeface="楷体_GB2312" pitchFamily="49" charset="-122"/>
              </a:rPr>
              <a:t>.</a:t>
            </a:r>
          </a:p>
        </p:txBody>
      </p:sp>
      <p:sp>
        <p:nvSpPr>
          <p:cNvPr id="347174" name="Text Box 38"/>
          <p:cNvSpPr txBox="1">
            <a:spLocks noChangeArrowheads="1"/>
          </p:cNvSpPr>
          <p:nvPr/>
        </p:nvSpPr>
        <p:spPr bwMode="auto">
          <a:xfrm>
            <a:off x="8001000" y="4391025"/>
            <a:ext cx="914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4000" i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D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F535F62-A299-4967-BDA5-B937FB4F58C7}" type="datetime11">
              <a:rPr lang="zh-CN" altLang="en-US"/>
              <a:pPr>
                <a:defRPr/>
              </a:pPr>
              <a:t>16:22:13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7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7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155" grpId="0"/>
      <p:bldP spid="347174" grpId="0" build="p" autoUpdateAnimBg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ChangeArrowheads="1"/>
          </p:cNvSpPr>
          <p:nvPr/>
        </p:nvSpPr>
        <p:spPr bwMode="auto">
          <a:xfrm>
            <a:off x="2279650" y="604838"/>
            <a:ext cx="1676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3300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solidFill>
                  <a:schemeClr val="accent2"/>
                </a:solidFill>
                <a:ea typeface="黑体" panose="02010609060101010101" pitchFamily="49" charset="-122"/>
              </a:rPr>
              <a:t>3.</a:t>
            </a:r>
            <a:r>
              <a:rPr lang="en-US" altLang="zh-CN" sz="2800" b="1">
                <a:solidFill>
                  <a:schemeClr val="tx2"/>
                </a:solidFill>
                <a:ea typeface="黑体" panose="02010609060101010101" pitchFamily="49" charset="-122"/>
              </a:rPr>
              <a:t> </a:t>
            </a:r>
            <a:r>
              <a:rPr lang="en-US" altLang="zh-CN" sz="2800">
                <a:ea typeface="黑体" panose="02010609060101010101" pitchFamily="49" charset="-122"/>
              </a:rPr>
              <a:t> </a:t>
            </a:r>
            <a:r>
              <a:rPr lang="zh-CN" altLang="en-US" sz="2800">
                <a:ea typeface="黑体" panose="02010609060101010101" pitchFamily="49" charset="-122"/>
              </a:rPr>
              <a:t>设</a:t>
            </a:r>
          </a:p>
        </p:txBody>
      </p:sp>
      <p:graphicFrame>
        <p:nvGraphicFramePr>
          <p:cNvPr id="135171" name="Object 3"/>
          <p:cNvGraphicFramePr>
            <a:graphicFrameLocks noChangeAspect="1"/>
          </p:cNvGraphicFramePr>
          <p:nvPr/>
        </p:nvGraphicFramePr>
        <p:xfrm>
          <a:off x="3200400" y="736600"/>
          <a:ext cx="1320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66" name="Equation" r:id="rId3" imgW="1304798" imgH="390628" progId="Equation.3">
                  <p:embed/>
                </p:oleObj>
              </mc:Choice>
              <mc:Fallback>
                <p:oleObj name="Equation" r:id="rId3" imgW="1304798" imgH="390628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736600"/>
                        <a:ext cx="13208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172" name="Text Box 4"/>
          <p:cNvSpPr txBox="1">
            <a:spLocks noChangeArrowheads="1"/>
          </p:cNvSpPr>
          <p:nvPr/>
        </p:nvSpPr>
        <p:spPr bwMode="auto">
          <a:xfrm>
            <a:off x="4521200" y="609600"/>
            <a:ext cx="1600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>
                <a:latin typeface="Times New Roman" panose="02020603050405020304" pitchFamily="18" charset="0"/>
                <a:ea typeface="黑体" panose="02010609060101010101" pitchFamily="49" charset="-122"/>
              </a:rPr>
              <a:t>是方程</a:t>
            </a:r>
          </a:p>
        </p:txBody>
      </p:sp>
      <p:graphicFrame>
        <p:nvGraphicFramePr>
          <p:cNvPr id="135173" name="Object 5"/>
          <p:cNvGraphicFramePr>
            <a:graphicFrameLocks noChangeAspect="1"/>
          </p:cNvGraphicFramePr>
          <p:nvPr/>
        </p:nvGraphicFramePr>
        <p:xfrm>
          <a:off x="5740400" y="685800"/>
          <a:ext cx="25019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67" name="Equation" r:id="rId5" imgW="2486058" imgH="400011" progId="Equation.3">
                  <p:embed/>
                </p:oleObj>
              </mc:Choice>
              <mc:Fallback>
                <p:oleObj name="Equation" r:id="rId5" imgW="2486058" imgH="400011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0400" y="685800"/>
                        <a:ext cx="25019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174" name="Text Box 6"/>
          <p:cNvSpPr txBox="1">
            <a:spLocks noChangeArrowheads="1"/>
          </p:cNvSpPr>
          <p:nvPr/>
        </p:nvSpPr>
        <p:spPr bwMode="auto">
          <a:xfrm>
            <a:off x="8255000" y="609600"/>
            <a:ext cx="1803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>
                <a:latin typeface="Times New Roman" panose="02020603050405020304" pitchFamily="18" charset="0"/>
                <a:ea typeface="黑体" panose="02010609060101010101" pitchFamily="49" charset="-122"/>
              </a:rPr>
              <a:t>的一个解</a:t>
            </a:r>
            <a:r>
              <a:rPr kumimoji="1" lang="en-US" altLang="zh-CN" sz="2800">
                <a:latin typeface="Times New Roman" panose="02020603050405020304" pitchFamily="18" charset="0"/>
                <a:ea typeface="黑体" panose="02010609060101010101" pitchFamily="49" charset="-122"/>
              </a:rPr>
              <a:t>,</a:t>
            </a:r>
          </a:p>
        </p:txBody>
      </p:sp>
      <p:grpSp>
        <p:nvGrpSpPr>
          <p:cNvPr id="348167" name="Group 7"/>
          <p:cNvGrpSpPr>
            <a:grpSpLocks/>
          </p:cNvGrpSpPr>
          <p:nvPr/>
        </p:nvGrpSpPr>
        <p:grpSpPr bwMode="auto">
          <a:xfrm>
            <a:off x="1905000" y="1266825"/>
            <a:ext cx="2006600" cy="519113"/>
            <a:chOff x="240" y="654"/>
            <a:chExt cx="1264" cy="327"/>
          </a:xfrm>
        </p:grpSpPr>
        <p:sp>
          <p:nvSpPr>
            <p:cNvPr id="135194" name="Text Box 8"/>
            <p:cNvSpPr txBox="1">
              <a:spLocks noChangeArrowheads="1"/>
            </p:cNvSpPr>
            <p:nvPr/>
          </p:nvSpPr>
          <p:spPr bwMode="auto">
            <a:xfrm>
              <a:off x="240" y="654"/>
              <a:ext cx="43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zh-CN" altLang="en-US" sz="2800">
                  <a:latin typeface="Times New Roman" panose="02020603050405020304" pitchFamily="18" charset="0"/>
                  <a:ea typeface="黑体" panose="02010609060101010101" pitchFamily="49" charset="-122"/>
                </a:rPr>
                <a:t>若</a:t>
              </a:r>
            </a:p>
          </p:txBody>
        </p:sp>
        <p:graphicFrame>
          <p:nvGraphicFramePr>
            <p:cNvPr id="135195" name="Object 9"/>
            <p:cNvGraphicFramePr>
              <a:graphicFrameLocks noChangeAspect="1"/>
            </p:cNvGraphicFramePr>
            <p:nvPr/>
          </p:nvGraphicFramePr>
          <p:xfrm>
            <a:off x="528" y="693"/>
            <a:ext cx="976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468" name="Equation" r:id="rId7" imgW="1533485" imgH="428509" progId="Equation.3">
                    <p:embed/>
                  </p:oleObj>
                </mc:Choice>
                <mc:Fallback>
                  <p:oleObj name="Equation" r:id="rId7" imgW="1533485" imgH="428509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" y="693"/>
                          <a:ext cx="976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48170" name="Group 10"/>
          <p:cNvGrpSpPr>
            <a:grpSpLocks/>
          </p:cNvGrpSpPr>
          <p:nvPr/>
        </p:nvGrpSpPr>
        <p:grpSpPr bwMode="auto">
          <a:xfrm>
            <a:off x="3911600" y="1225550"/>
            <a:ext cx="2171700" cy="579438"/>
            <a:chOff x="1504" y="628"/>
            <a:chExt cx="1368" cy="365"/>
          </a:xfrm>
        </p:grpSpPr>
        <p:sp>
          <p:nvSpPr>
            <p:cNvPr id="135192" name="Text Box 11"/>
            <p:cNvSpPr txBox="1">
              <a:spLocks noChangeArrowheads="1"/>
            </p:cNvSpPr>
            <p:nvPr/>
          </p:nvSpPr>
          <p:spPr bwMode="auto">
            <a:xfrm>
              <a:off x="1504" y="628"/>
              <a:ext cx="62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zh-CN" altLang="en-US" sz="3200">
                  <a:latin typeface="Times New Roman" panose="02020603050405020304" pitchFamily="18" charset="0"/>
                  <a:ea typeface="黑体" panose="02010609060101010101" pitchFamily="49" charset="-122"/>
                </a:rPr>
                <a:t>且</a:t>
              </a:r>
            </a:p>
          </p:txBody>
        </p:sp>
        <p:graphicFrame>
          <p:nvGraphicFramePr>
            <p:cNvPr id="135193" name="Object 12"/>
            <p:cNvGraphicFramePr>
              <a:graphicFrameLocks noChangeAspect="1"/>
            </p:cNvGraphicFramePr>
            <p:nvPr/>
          </p:nvGraphicFramePr>
          <p:xfrm>
            <a:off x="1840" y="689"/>
            <a:ext cx="1032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469" name="Equation" r:id="rId9" imgW="1619199" imgH="428509" progId="Equation.3">
                    <p:embed/>
                  </p:oleObj>
                </mc:Choice>
                <mc:Fallback>
                  <p:oleObj name="Equation" r:id="rId9" imgW="1619199" imgH="428509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40" y="689"/>
                          <a:ext cx="1032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48173" name="Group 13"/>
          <p:cNvGrpSpPr>
            <a:grpSpLocks/>
          </p:cNvGrpSpPr>
          <p:nvPr/>
        </p:nvGrpSpPr>
        <p:grpSpPr bwMode="auto">
          <a:xfrm>
            <a:off x="6121400" y="1214438"/>
            <a:ext cx="3124200" cy="528637"/>
            <a:chOff x="2896" y="621"/>
            <a:chExt cx="1968" cy="333"/>
          </a:xfrm>
        </p:grpSpPr>
        <p:sp>
          <p:nvSpPr>
            <p:cNvPr id="135188" name="Text Box 14"/>
            <p:cNvSpPr txBox="1">
              <a:spLocks noChangeArrowheads="1"/>
            </p:cNvSpPr>
            <p:nvPr/>
          </p:nvSpPr>
          <p:spPr bwMode="auto">
            <a:xfrm>
              <a:off x="2896" y="621"/>
              <a:ext cx="43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zh-CN" altLang="en-US" sz="2800">
                  <a:latin typeface="Times New Roman" panose="02020603050405020304" pitchFamily="18" charset="0"/>
                  <a:ea typeface="黑体" panose="02010609060101010101" pitchFamily="49" charset="-122"/>
                </a:rPr>
                <a:t>则</a:t>
              </a:r>
            </a:p>
          </p:txBody>
        </p:sp>
        <p:graphicFrame>
          <p:nvGraphicFramePr>
            <p:cNvPr id="135189" name="Object 15"/>
            <p:cNvGraphicFramePr>
              <a:graphicFrameLocks noChangeAspect="1"/>
            </p:cNvGraphicFramePr>
            <p:nvPr/>
          </p:nvGraphicFramePr>
          <p:xfrm>
            <a:off x="3184" y="696"/>
            <a:ext cx="464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470" name="Equation" r:id="rId11" imgW="714516" imgH="390628" progId="Equation.3">
                    <p:embed/>
                  </p:oleObj>
                </mc:Choice>
                <mc:Fallback>
                  <p:oleObj name="Equation" r:id="rId11" imgW="714516" imgH="390628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84" y="696"/>
                          <a:ext cx="464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5190" name="Text Box 16"/>
            <p:cNvSpPr txBox="1">
              <a:spLocks noChangeArrowheads="1"/>
            </p:cNvSpPr>
            <p:nvPr/>
          </p:nvSpPr>
          <p:spPr bwMode="auto">
            <a:xfrm>
              <a:off x="3664" y="621"/>
              <a:ext cx="5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zh-CN" altLang="en-US" sz="2800">
                  <a:latin typeface="Times New Roman" panose="02020603050405020304" pitchFamily="18" charset="0"/>
                  <a:ea typeface="黑体" panose="02010609060101010101" pitchFamily="49" charset="-122"/>
                </a:rPr>
                <a:t>在</a:t>
              </a:r>
            </a:p>
          </p:txBody>
        </p:sp>
        <p:graphicFrame>
          <p:nvGraphicFramePr>
            <p:cNvPr id="135191" name="Object 17"/>
            <p:cNvGraphicFramePr>
              <a:graphicFrameLocks noChangeAspect="1"/>
            </p:cNvGraphicFramePr>
            <p:nvPr/>
          </p:nvGraphicFramePr>
          <p:xfrm>
            <a:off x="3976" y="674"/>
            <a:ext cx="888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471" name="Equation" r:id="rId13" imgW="1390513" imgH="428509" progId="Equation.3">
                    <p:embed/>
                  </p:oleObj>
                </mc:Choice>
                <mc:Fallback>
                  <p:oleObj name="Equation" r:id="rId13" imgW="1390513" imgH="428509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76" y="674"/>
                          <a:ext cx="888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48178" name="Text Box 18"/>
          <p:cNvSpPr txBox="1">
            <a:spLocks noChangeArrowheads="1"/>
          </p:cNvSpPr>
          <p:nvPr/>
        </p:nvSpPr>
        <p:spPr bwMode="auto">
          <a:xfrm>
            <a:off x="2819400" y="1905000"/>
            <a:ext cx="27876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>
                <a:latin typeface="Times New Roman" panose="02020603050405020304" pitchFamily="18" charset="0"/>
                <a:ea typeface="黑体" panose="02010609060101010101" pitchFamily="49" charset="-122"/>
              </a:rPr>
              <a:t>(</a:t>
            </a:r>
            <a:r>
              <a:rPr kumimoji="1" lang="en-US" altLang="zh-CN" sz="2800" i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kumimoji="1" lang="en-US" altLang="zh-CN" sz="2800">
                <a:latin typeface="Times New Roman" panose="02020603050405020304" pitchFamily="18" charset="0"/>
                <a:ea typeface="黑体" panose="02010609060101010101" pitchFamily="49" charset="-122"/>
              </a:rPr>
              <a:t>) </a:t>
            </a:r>
            <a:r>
              <a:rPr kumimoji="1" lang="zh-CN" altLang="en-US" sz="2800">
                <a:latin typeface="Times New Roman" panose="02020603050405020304" pitchFamily="18" charset="0"/>
                <a:ea typeface="黑体" panose="02010609060101010101" pitchFamily="49" charset="-122"/>
              </a:rPr>
              <a:t>取得极大值 </a:t>
            </a:r>
            <a:r>
              <a:rPr kumimoji="1" lang="en-US" altLang="zh-CN" sz="2800">
                <a:latin typeface="Times New Roman" panose="02020603050405020304" pitchFamily="18" charset="0"/>
                <a:ea typeface="黑体" panose="02010609060101010101" pitchFamily="49" charset="-122"/>
              </a:rPr>
              <a:t>;</a:t>
            </a:r>
          </a:p>
        </p:txBody>
      </p:sp>
      <p:sp>
        <p:nvSpPr>
          <p:cNvPr id="348179" name="Text Box 19"/>
          <p:cNvSpPr txBox="1">
            <a:spLocks noChangeArrowheads="1"/>
          </p:cNvSpPr>
          <p:nvPr/>
        </p:nvSpPr>
        <p:spPr bwMode="auto">
          <a:xfrm>
            <a:off x="2819400" y="2452688"/>
            <a:ext cx="27876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>
                <a:latin typeface="Times New Roman" panose="02020603050405020304" pitchFamily="18" charset="0"/>
                <a:ea typeface="黑体" panose="02010609060101010101" pitchFamily="49" charset="-122"/>
              </a:rPr>
              <a:t>(</a:t>
            </a:r>
            <a:r>
              <a:rPr kumimoji="1" lang="en-US" altLang="zh-CN" sz="2800" i="1"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kumimoji="1" lang="en-US" altLang="zh-CN" sz="2800">
                <a:latin typeface="Times New Roman" panose="02020603050405020304" pitchFamily="18" charset="0"/>
                <a:ea typeface="黑体" panose="02010609060101010101" pitchFamily="49" charset="-122"/>
              </a:rPr>
              <a:t>) </a:t>
            </a:r>
            <a:r>
              <a:rPr kumimoji="1" lang="zh-CN" altLang="en-US" sz="2800">
                <a:latin typeface="Times New Roman" panose="02020603050405020304" pitchFamily="18" charset="0"/>
                <a:ea typeface="黑体" panose="02010609060101010101" pitchFamily="49" charset="-122"/>
              </a:rPr>
              <a:t>取得极小值 </a:t>
            </a:r>
            <a:r>
              <a:rPr kumimoji="1" lang="en-US" altLang="zh-CN" sz="2800">
                <a:latin typeface="Times New Roman" panose="02020603050405020304" pitchFamily="18" charset="0"/>
                <a:ea typeface="黑体" panose="02010609060101010101" pitchFamily="49" charset="-122"/>
              </a:rPr>
              <a:t>;</a:t>
            </a:r>
          </a:p>
        </p:txBody>
      </p:sp>
      <p:sp>
        <p:nvSpPr>
          <p:cNvPr id="348180" name="Text Box 20"/>
          <p:cNvSpPr txBox="1">
            <a:spLocks noChangeArrowheads="1"/>
          </p:cNvSpPr>
          <p:nvPr/>
        </p:nvSpPr>
        <p:spPr bwMode="auto">
          <a:xfrm>
            <a:off x="2819400" y="2971800"/>
            <a:ext cx="441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>
                <a:latin typeface="Times New Roman" panose="02020603050405020304" pitchFamily="18" charset="0"/>
                <a:ea typeface="黑体" panose="02010609060101010101" pitchFamily="49" charset="-122"/>
              </a:rPr>
              <a:t>(</a:t>
            </a:r>
            <a:r>
              <a:rPr kumimoji="1" lang="en-US" altLang="zh-CN" sz="2800" i="1">
                <a:latin typeface="Times New Roman" panose="02020603050405020304" pitchFamily="18" charset="0"/>
                <a:ea typeface="黑体" panose="02010609060101010101" pitchFamily="49" charset="-122"/>
              </a:rPr>
              <a:t>C</a:t>
            </a:r>
            <a:r>
              <a:rPr kumimoji="1" lang="en-US" altLang="zh-CN" sz="2800">
                <a:latin typeface="Times New Roman" panose="02020603050405020304" pitchFamily="18" charset="0"/>
                <a:ea typeface="黑体" panose="02010609060101010101" pitchFamily="49" charset="-122"/>
              </a:rPr>
              <a:t>) </a:t>
            </a:r>
            <a:r>
              <a:rPr kumimoji="1" lang="zh-CN" altLang="en-US" sz="2800">
                <a:latin typeface="Times New Roman" panose="02020603050405020304" pitchFamily="18" charset="0"/>
                <a:ea typeface="黑体" panose="02010609060101010101" pitchFamily="49" charset="-122"/>
              </a:rPr>
              <a:t>在某邻域内单调增加 </a:t>
            </a:r>
            <a:r>
              <a:rPr kumimoji="1" lang="en-US" altLang="zh-CN" sz="2800">
                <a:latin typeface="Times New Roman" panose="02020603050405020304" pitchFamily="18" charset="0"/>
                <a:ea typeface="黑体" panose="02010609060101010101" pitchFamily="49" charset="-122"/>
              </a:rPr>
              <a:t>;</a:t>
            </a:r>
          </a:p>
        </p:txBody>
      </p:sp>
      <p:sp>
        <p:nvSpPr>
          <p:cNvPr id="348181" name="Text Box 21"/>
          <p:cNvSpPr txBox="1">
            <a:spLocks noChangeArrowheads="1"/>
          </p:cNvSpPr>
          <p:nvPr/>
        </p:nvSpPr>
        <p:spPr bwMode="auto">
          <a:xfrm>
            <a:off x="2819400" y="3519488"/>
            <a:ext cx="41481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>
                <a:latin typeface="Times New Roman" panose="02020603050405020304" pitchFamily="18" charset="0"/>
                <a:ea typeface="黑体" panose="02010609060101010101" pitchFamily="49" charset="-122"/>
              </a:rPr>
              <a:t>(</a:t>
            </a:r>
            <a:r>
              <a:rPr kumimoji="1" lang="en-US" altLang="zh-CN" sz="2800" i="1">
                <a:latin typeface="Times New Roman" panose="02020603050405020304" pitchFamily="18" charset="0"/>
                <a:ea typeface="黑体" panose="02010609060101010101" pitchFamily="49" charset="-122"/>
              </a:rPr>
              <a:t>D</a:t>
            </a:r>
            <a:r>
              <a:rPr kumimoji="1" lang="en-US" altLang="zh-CN" sz="2800">
                <a:latin typeface="Times New Roman" panose="02020603050405020304" pitchFamily="18" charset="0"/>
                <a:ea typeface="黑体" panose="02010609060101010101" pitchFamily="49" charset="-122"/>
              </a:rPr>
              <a:t>) </a:t>
            </a:r>
            <a:r>
              <a:rPr kumimoji="1" lang="zh-CN" altLang="en-US" sz="2800">
                <a:latin typeface="Times New Roman" panose="02020603050405020304" pitchFamily="18" charset="0"/>
                <a:ea typeface="黑体" panose="02010609060101010101" pitchFamily="49" charset="-122"/>
              </a:rPr>
              <a:t>在某邻域内单调减少 </a:t>
            </a:r>
            <a:r>
              <a:rPr kumimoji="1" lang="en-US" altLang="zh-CN" sz="2800">
                <a:latin typeface="Times New Roman" panose="02020603050405020304" pitchFamily="18" charset="0"/>
                <a:ea typeface="黑体" panose="02010609060101010101" pitchFamily="49" charset="-122"/>
              </a:rPr>
              <a:t>.</a:t>
            </a:r>
          </a:p>
        </p:txBody>
      </p:sp>
      <p:sp>
        <p:nvSpPr>
          <p:cNvPr id="348182" name="Text Box 22"/>
          <p:cNvSpPr txBox="1">
            <a:spLocks noChangeArrowheads="1"/>
          </p:cNvSpPr>
          <p:nvPr/>
        </p:nvSpPr>
        <p:spPr bwMode="auto">
          <a:xfrm>
            <a:off x="2330450" y="4217988"/>
            <a:ext cx="1174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提示</a:t>
            </a: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  <a:endParaRPr kumimoji="1" lang="en-US" altLang="zh-CN" sz="280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348183" name="Object 23"/>
          <p:cNvGraphicFramePr>
            <a:graphicFrameLocks noChangeAspect="1"/>
          </p:cNvGraphicFramePr>
          <p:nvPr/>
        </p:nvGraphicFramePr>
        <p:xfrm>
          <a:off x="3429000" y="4267200"/>
          <a:ext cx="27813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72" name="Equation" r:id="rId15" imgW="2762286" imgH="428509" progId="Equation.3">
                  <p:embed/>
                </p:oleObj>
              </mc:Choice>
              <mc:Fallback>
                <p:oleObj name="Equation" r:id="rId15" imgW="2762286" imgH="428509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4267200"/>
                        <a:ext cx="27813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184" name="Object 24"/>
          <p:cNvGraphicFramePr>
            <a:graphicFrameLocks noChangeAspect="1"/>
          </p:cNvGraphicFramePr>
          <p:nvPr/>
        </p:nvGraphicFramePr>
        <p:xfrm>
          <a:off x="3549650" y="4876800"/>
          <a:ext cx="3238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73" name="公式" r:id="rId17" imgW="3219313" imgH="428509" progId="Equation.3">
                  <p:embed/>
                </p:oleObj>
              </mc:Choice>
              <mc:Fallback>
                <p:oleObj name="公式" r:id="rId17" imgW="3219313" imgH="428509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9650" y="4876800"/>
                        <a:ext cx="32385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185" name="Text Box 25"/>
          <p:cNvSpPr txBox="1">
            <a:spLocks noChangeArrowheads="1"/>
          </p:cNvSpPr>
          <p:nvPr/>
        </p:nvSpPr>
        <p:spPr bwMode="auto">
          <a:xfrm>
            <a:off x="8483600" y="10668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4400" i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</a:p>
        </p:txBody>
      </p:sp>
      <p:graphicFrame>
        <p:nvGraphicFramePr>
          <p:cNvPr id="348186" name="Object 26"/>
          <p:cNvGraphicFramePr>
            <a:graphicFrameLocks noChangeAspect="1"/>
          </p:cNvGraphicFramePr>
          <p:nvPr/>
        </p:nvGraphicFramePr>
        <p:xfrm>
          <a:off x="6248400" y="4260850"/>
          <a:ext cx="1905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74" name="Equation" r:id="rId19" imgW="1886058" imgH="438240" progId="Equation.3">
                  <p:embed/>
                </p:oleObj>
              </mc:Choice>
              <mc:Fallback>
                <p:oleObj name="Equation" r:id="rId19" imgW="1886058" imgH="43824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4260850"/>
                        <a:ext cx="1905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B451B01-F080-4111-8B8C-051C9BEDFB55}" type="datetime11">
              <a:rPr lang="zh-CN" altLang="en-US"/>
              <a:pPr>
                <a:defRPr/>
              </a:pPr>
              <a:t>16:22:13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8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8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48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48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48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48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8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8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48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48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48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48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78" grpId="0" build="p" autoUpdateAnimBg="0"/>
      <p:bldP spid="348179" grpId="0" build="p" autoUpdateAnimBg="0"/>
      <p:bldP spid="348180" grpId="0" build="p" autoUpdateAnimBg="0"/>
      <p:bldP spid="348181" grpId="0" build="p" autoUpdateAnimBg="0"/>
      <p:bldP spid="348182" grpId="0" autoUpdateAnimBg="0"/>
      <p:bldP spid="348185" grpId="0" build="p" autoUpdateAnimBg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5" name="Text Box 9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2306860" y="475742"/>
            <a:ext cx="7620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sz="3600" b="1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第六节</a:t>
            </a:r>
            <a:r>
              <a:rPr kumimoji="1" lang="zh-CN" altLang="en-US" sz="36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函数的图像的描绘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011ED98-DA2C-4120-9B35-33B62A8DF144}" type="datetime11">
              <a:rPr lang="zh-CN" altLang="en-US"/>
              <a:pPr>
                <a:defRPr/>
              </a:pPr>
              <a:t>16:22:13</a:t>
            </a:fld>
            <a:endParaRPr lang="en-US" altLang="zh-CN"/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518859" y="0"/>
            <a:ext cx="44087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spcBef>
                <a:spcPct val="50000"/>
              </a:spcBef>
              <a:defRPr/>
            </a:pPr>
            <a:r>
              <a:rPr kumimoji="1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</a:rPr>
              <a:t>第六</a:t>
            </a:r>
            <a:r>
              <a:rPr kumimoji="1" lang="zh-CN" altLang="en-US" b="1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节</a:t>
            </a:r>
            <a:r>
              <a:rPr kumimoji="1" lang="zh-CN" altLang="en-US" b="1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函数的图像的描绘</a:t>
            </a: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929640" y="1877060"/>
            <a:ext cx="10372344" cy="310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</a:pPr>
            <a:r>
              <a:rPr kumimoji="1" lang="en-US" altLang="zh-CN" sz="2400" dirty="0" smtClean="0">
                <a:latin typeface="宋体" panose="02010600030101010101" pitchFamily="2" charset="-122"/>
              </a:rPr>
              <a:t>(</a:t>
            </a:r>
            <a:r>
              <a:rPr kumimoji="1" lang="en-US" altLang="zh-CN" sz="2400" dirty="0">
                <a:latin typeface="宋体" panose="02010600030101010101" pitchFamily="2" charset="-122"/>
              </a:rPr>
              <a:t>1)</a:t>
            </a:r>
            <a:r>
              <a:rPr kumimoji="1" lang="zh-CN" altLang="en-US" sz="2400" dirty="0">
                <a:latin typeface="宋体" panose="02010600030101010101" pitchFamily="2" charset="-122"/>
              </a:rPr>
              <a:t>确定函数的定义域</a:t>
            </a:r>
            <a:r>
              <a:rPr kumimoji="1" lang="zh-CN" altLang="en-US" sz="2400" dirty="0">
                <a:latin typeface="宋体" panose="02010600030101010101" pitchFamily="2" charset="-122"/>
                <a:sym typeface="Symbol" panose="05050102010706020507" pitchFamily="18" charset="2"/>
              </a:rPr>
              <a:t></a:t>
            </a:r>
            <a:r>
              <a:rPr kumimoji="1" lang="zh-CN" altLang="en-US" sz="2400" dirty="0">
                <a:latin typeface="宋体" panose="02010600030101010101" pitchFamily="2" charset="-122"/>
              </a:rPr>
              <a:t> </a:t>
            </a:r>
          </a:p>
          <a:p>
            <a:pPr algn="just" eaLnBrk="1" hangingPunct="1">
              <a:lnSpc>
                <a:spcPct val="120000"/>
              </a:lnSpc>
            </a:pPr>
            <a:r>
              <a:rPr kumimoji="1" lang="en-US" altLang="zh-CN" sz="2400" dirty="0" smtClean="0">
                <a:latin typeface="宋体" panose="02010600030101010101" pitchFamily="2" charset="-122"/>
              </a:rPr>
              <a:t>(</a:t>
            </a:r>
            <a:r>
              <a:rPr kumimoji="1" lang="en-US" altLang="zh-CN" sz="2400" dirty="0">
                <a:latin typeface="宋体" panose="02010600030101010101" pitchFamily="2" charset="-122"/>
              </a:rPr>
              <a:t>2)</a:t>
            </a:r>
            <a:r>
              <a:rPr kumimoji="1" lang="zh-CN" altLang="en-US" sz="2400" dirty="0">
                <a:latin typeface="宋体" panose="02010600030101010101" pitchFamily="2" charset="-122"/>
              </a:rPr>
              <a:t>求函数的一阶和二阶导数</a:t>
            </a:r>
            <a:r>
              <a:rPr kumimoji="1" lang="zh-CN" altLang="en-US" sz="2400" dirty="0">
                <a:latin typeface="宋体" panose="02010600030101010101" pitchFamily="2" charset="-122"/>
                <a:sym typeface="Symbol" panose="05050102010706020507" pitchFamily="18" charset="2"/>
              </a:rPr>
              <a:t> </a:t>
            </a:r>
            <a:r>
              <a:rPr kumimoji="1" lang="zh-CN" altLang="en-US" sz="2400" dirty="0">
                <a:latin typeface="宋体" panose="02010600030101010101" pitchFamily="2" charset="-122"/>
              </a:rPr>
              <a:t>求出一阶、二阶</a:t>
            </a:r>
            <a:r>
              <a:rPr kumimoji="1" lang="zh-CN" altLang="en-US" sz="2400" dirty="0" smtClean="0">
                <a:latin typeface="宋体" panose="02010600030101010101" pitchFamily="2" charset="-122"/>
              </a:rPr>
              <a:t>导数为</a:t>
            </a:r>
            <a:r>
              <a:rPr kumimoji="1" lang="zh-CN" altLang="en-US" sz="2400" dirty="0">
                <a:latin typeface="宋体" panose="02010600030101010101" pitchFamily="2" charset="-122"/>
              </a:rPr>
              <a:t>零的点</a:t>
            </a:r>
            <a:r>
              <a:rPr kumimoji="1" lang="zh-CN" altLang="en-US" sz="2400" dirty="0">
                <a:latin typeface="宋体" panose="02010600030101010101" pitchFamily="2" charset="-122"/>
                <a:sym typeface="Symbol" panose="05050102010706020507" pitchFamily="18" charset="2"/>
              </a:rPr>
              <a:t></a:t>
            </a:r>
            <a:r>
              <a:rPr kumimoji="1" lang="zh-CN" altLang="en-US" sz="2400" dirty="0">
                <a:latin typeface="宋体" panose="02010600030101010101" pitchFamily="2" charset="-122"/>
              </a:rPr>
              <a:t> 求出一阶、二阶导数不存在的点</a:t>
            </a:r>
            <a:r>
              <a:rPr kumimoji="1" lang="zh-CN" altLang="en-US" sz="2400" dirty="0">
                <a:latin typeface="宋体" panose="02010600030101010101" pitchFamily="2" charset="-122"/>
                <a:sym typeface="Symbol" panose="05050102010706020507" pitchFamily="18" charset="2"/>
              </a:rPr>
              <a:t></a:t>
            </a:r>
            <a:r>
              <a:rPr kumimoji="1" lang="zh-CN" altLang="en-US" sz="2400" dirty="0">
                <a:latin typeface="宋体" panose="02010600030101010101" pitchFamily="2" charset="-122"/>
              </a:rPr>
              <a:t> </a:t>
            </a:r>
          </a:p>
          <a:p>
            <a:pPr algn="just" eaLnBrk="1" hangingPunct="1">
              <a:lnSpc>
                <a:spcPct val="120000"/>
              </a:lnSpc>
            </a:pPr>
            <a:r>
              <a:rPr kumimoji="1" lang="en-US" altLang="zh-CN" sz="2400" dirty="0" smtClean="0">
                <a:latin typeface="宋体" panose="02010600030101010101" pitchFamily="2" charset="-122"/>
              </a:rPr>
              <a:t>(</a:t>
            </a:r>
            <a:r>
              <a:rPr kumimoji="1" lang="en-US" altLang="zh-CN" sz="2400" dirty="0">
                <a:latin typeface="宋体" panose="02010600030101010101" pitchFamily="2" charset="-122"/>
              </a:rPr>
              <a:t>3)</a:t>
            </a:r>
            <a:r>
              <a:rPr kumimoji="1" lang="zh-CN" altLang="en-US" sz="2400" dirty="0">
                <a:latin typeface="宋体" panose="02010600030101010101" pitchFamily="2" charset="-122"/>
              </a:rPr>
              <a:t>列表分析</a:t>
            </a:r>
            <a:r>
              <a:rPr kumimoji="1" lang="zh-CN" altLang="en-US" sz="2400" dirty="0">
                <a:latin typeface="宋体" panose="02010600030101010101" pitchFamily="2" charset="-122"/>
                <a:sym typeface="Symbol" panose="05050102010706020507" pitchFamily="18" charset="2"/>
              </a:rPr>
              <a:t></a:t>
            </a:r>
            <a:r>
              <a:rPr kumimoji="1" lang="zh-CN" altLang="en-US" sz="2400" dirty="0">
                <a:latin typeface="宋体" panose="02010600030101010101" pitchFamily="2" charset="-122"/>
              </a:rPr>
              <a:t> 确定曲线的单调性和凹凸性</a:t>
            </a:r>
            <a:r>
              <a:rPr kumimoji="1" lang="zh-CN" altLang="en-US" sz="2400" dirty="0">
                <a:latin typeface="宋体" panose="02010600030101010101" pitchFamily="2" charset="-122"/>
                <a:sym typeface="Symbol" panose="05050102010706020507" pitchFamily="18" charset="2"/>
              </a:rPr>
              <a:t></a:t>
            </a:r>
            <a:r>
              <a:rPr kumimoji="1" lang="zh-CN" altLang="en-US" sz="2400" dirty="0">
                <a:latin typeface="宋体" panose="02010600030101010101" pitchFamily="2" charset="-122"/>
              </a:rPr>
              <a:t> </a:t>
            </a:r>
          </a:p>
          <a:p>
            <a:pPr algn="just" eaLnBrk="1" hangingPunct="1">
              <a:lnSpc>
                <a:spcPct val="120000"/>
              </a:lnSpc>
            </a:pPr>
            <a:r>
              <a:rPr kumimoji="1" lang="en-US" altLang="zh-CN" sz="2400" dirty="0" smtClean="0">
                <a:latin typeface="宋体" panose="02010600030101010101" pitchFamily="2" charset="-122"/>
              </a:rPr>
              <a:t>(</a:t>
            </a:r>
            <a:r>
              <a:rPr kumimoji="1" lang="en-US" altLang="zh-CN" sz="2400" dirty="0">
                <a:latin typeface="宋体" panose="02010600030101010101" pitchFamily="2" charset="-122"/>
              </a:rPr>
              <a:t>4)</a:t>
            </a:r>
            <a:r>
              <a:rPr kumimoji="1" lang="zh-CN" altLang="en-US" sz="2400" dirty="0">
                <a:latin typeface="宋体" panose="02010600030101010101" pitchFamily="2" charset="-122"/>
              </a:rPr>
              <a:t>确定曲线的渐近性</a:t>
            </a:r>
            <a:r>
              <a:rPr kumimoji="1" lang="zh-CN" altLang="en-US" sz="2400" dirty="0">
                <a:latin typeface="宋体" panose="02010600030101010101" pitchFamily="2" charset="-122"/>
                <a:sym typeface="Symbol" panose="05050102010706020507" pitchFamily="18" charset="2"/>
              </a:rPr>
              <a:t></a:t>
            </a:r>
            <a:r>
              <a:rPr kumimoji="1" lang="zh-CN" altLang="en-US" sz="2400" dirty="0">
                <a:latin typeface="宋体" panose="02010600030101010101" pitchFamily="2" charset="-122"/>
              </a:rPr>
              <a:t> </a:t>
            </a:r>
          </a:p>
          <a:p>
            <a:pPr algn="just" eaLnBrk="1" hangingPunct="1">
              <a:lnSpc>
                <a:spcPct val="120000"/>
              </a:lnSpc>
            </a:pPr>
            <a:r>
              <a:rPr kumimoji="1" lang="en-US" altLang="zh-CN" sz="2400" dirty="0" smtClean="0">
                <a:latin typeface="宋体" panose="02010600030101010101" pitchFamily="2" charset="-122"/>
              </a:rPr>
              <a:t>(</a:t>
            </a:r>
            <a:r>
              <a:rPr kumimoji="1" lang="en-US" altLang="zh-CN" sz="2400" dirty="0">
                <a:latin typeface="宋体" panose="02010600030101010101" pitchFamily="2" charset="-122"/>
              </a:rPr>
              <a:t>5)</a:t>
            </a:r>
            <a:r>
              <a:rPr kumimoji="1" lang="zh-CN" altLang="en-US" sz="2400" dirty="0">
                <a:latin typeface="宋体" panose="02010600030101010101" pitchFamily="2" charset="-122"/>
              </a:rPr>
              <a:t>确定并描出曲线上极值对应的点、拐点、与</a:t>
            </a:r>
            <a:r>
              <a:rPr kumimoji="1" lang="zh-CN" altLang="en-US" sz="2400" dirty="0" smtClean="0">
                <a:latin typeface="宋体" panose="02010600030101010101" pitchFamily="2" charset="-122"/>
              </a:rPr>
              <a:t>坐标轴</a:t>
            </a:r>
            <a:r>
              <a:rPr kumimoji="1" lang="zh-CN" altLang="en-US" sz="2400" dirty="0">
                <a:latin typeface="宋体" panose="02010600030101010101" pitchFamily="2" charset="-122"/>
              </a:rPr>
              <a:t>的交点、其它点</a:t>
            </a:r>
            <a:r>
              <a:rPr kumimoji="1" lang="zh-CN" altLang="en-US" sz="2400" dirty="0">
                <a:latin typeface="宋体" panose="02010600030101010101" pitchFamily="2" charset="-122"/>
                <a:sym typeface="Symbol" panose="05050102010706020507" pitchFamily="18" charset="2"/>
              </a:rPr>
              <a:t></a:t>
            </a:r>
            <a:r>
              <a:rPr kumimoji="1" lang="zh-CN" altLang="en-US" sz="2400" dirty="0">
                <a:latin typeface="宋体" panose="02010600030101010101" pitchFamily="2" charset="-122"/>
              </a:rPr>
              <a:t> </a:t>
            </a:r>
          </a:p>
          <a:p>
            <a:pPr algn="just" eaLnBrk="1" hangingPunct="1">
              <a:lnSpc>
                <a:spcPct val="120000"/>
              </a:lnSpc>
            </a:pPr>
            <a:r>
              <a:rPr kumimoji="1" lang="en-US" altLang="zh-CN" sz="2400" dirty="0" smtClean="0">
                <a:latin typeface="宋体" panose="02010600030101010101" pitchFamily="2" charset="-122"/>
              </a:rPr>
              <a:t>(</a:t>
            </a:r>
            <a:r>
              <a:rPr kumimoji="1" lang="en-US" altLang="zh-CN" sz="2400" dirty="0">
                <a:latin typeface="宋体" panose="02010600030101010101" pitchFamily="2" charset="-122"/>
              </a:rPr>
              <a:t>6)</a:t>
            </a:r>
            <a:r>
              <a:rPr kumimoji="1" lang="zh-CN" altLang="en-US" sz="2400" dirty="0">
                <a:latin typeface="宋体" panose="02010600030101010101" pitchFamily="2" charset="-122"/>
              </a:rPr>
              <a:t>联结这些点画出函数的图形</a:t>
            </a:r>
            <a:r>
              <a:rPr kumimoji="1" lang="zh-CN" altLang="en-US" sz="2400" dirty="0">
                <a:latin typeface="宋体" panose="02010600030101010101" pitchFamily="2" charset="-122"/>
                <a:sym typeface="Symbol" panose="05050102010706020507" pitchFamily="18" charset="2"/>
              </a:rPr>
              <a:t></a:t>
            </a:r>
            <a:r>
              <a:rPr kumimoji="1" lang="zh-CN" altLang="en-US" sz="2400" dirty="0">
                <a:latin typeface="宋体" panose="02010600030101010101" pitchFamily="2" charset="-122"/>
              </a:rPr>
              <a:t> </a:t>
            </a: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1088935" y="1272760"/>
            <a:ext cx="3850413" cy="38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kumimoji="1" lang="zh-CN" altLang="en-US" sz="2400" dirty="0">
                <a:solidFill>
                  <a:schemeClr val="accent2"/>
                </a:solidFill>
                <a:latin typeface="宋体" panose="02010600030101010101" pitchFamily="2" charset="-122"/>
              </a:rPr>
              <a:t>描绘函数图形的一般步骤</a:t>
            </a:r>
            <a:r>
              <a:rPr kumimoji="1" lang="zh-CN" altLang="en-US" sz="2400" b="1" dirty="0">
                <a:latin typeface="宋体" panose="02010600030101010101" pitchFamily="2" charset="-122"/>
              </a:rPr>
              <a:t>  </a:t>
            </a:r>
            <a:r>
              <a:rPr kumimoji="1" lang="zh-CN" altLang="en-US" sz="2400" dirty="0">
                <a:latin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5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D38C52A-3865-44B1-86BF-83A62B503A2F}" type="datetime11">
              <a:rPr lang="zh-CN" altLang="en-US" smtClean="0"/>
              <a:pPr>
                <a:defRPr/>
              </a:pPr>
              <a:t>16:22:12</a:t>
            </a:fld>
            <a:endParaRPr lang="en-US" altLang="zh-CN"/>
          </a:p>
        </p:txBody>
      </p:sp>
      <p:sp>
        <p:nvSpPr>
          <p:cNvPr id="14339" name="Rectangle 279"/>
          <p:cNvSpPr>
            <a:spLocks noChangeArrowheads="1"/>
          </p:cNvSpPr>
          <p:nvPr/>
        </p:nvSpPr>
        <p:spPr bwMode="auto">
          <a:xfrm>
            <a:off x="755650" y="349250"/>
            <a:ext cx="415131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ea typeface="黑体" panose="02010609060101010101" pitchFamily="49" charset="-122"/>
              </a:rPr>
              <a:t>二、拉格朗日中值定理</a:t>
            </a:r>
          </a:p>
        </p:txBody>
      </p:sp>
      <p:sp>
        <p:nvSpPr>
          <p:cNvPr id="14340" name="矩形 2"/>
          <p:cNvSpPr>
            <a:spLocks noChangeArrowheads="1"/>
          </p:cNvSpPr>
          <p:nvPr/>
        </p:nvSpPr>
        <p:spPr bwMode="auto">
          <a:xfrm>
            <a:off x="490538" y="0"/>
            <a:ext cx="2374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b="1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第一节  微分中值定理</a:t>
            </a:r>
          </a:p>
        </p:txBody>
      </p:sp>
      <p:sp>
        <p:nvSpPr>
          <p:cNvPr id="5" name="文本框 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469613" y="968801"/>
            <a:ext cx="9229205" cy="830997"/>
          </a:xfrm>
          <a:prstGeom prst="rect">
            <a:avLst/>
          </a:prstGeom>
          <a:blipFill>
            <a:blip r:embed="rId3"/>
            <a:stretch>
              <a:fillRect l="-991" t="-8088" b="-16912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6" name="椭圆形标注 5"/>
          <p:cNvSpPr/>
          <p:nvPr/>
        </p:nvSpPr>
        <p:spPr>
          <a:xfrm>
            <a:off x="8301038" y="692150"/>
            <a:ext cx="2743200" cy="619125"/>
          </a:xfrm>
          <a:prstGeom prst="wedgeEllipseCallout">
            <a:avLst>
              <a:gd name="adj1" fmla="val -109722"/>
              <a:gd name="adj2" fmla="val 789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dirty="0"/>
              <a:t>有限增量公式</a:t>
            </a:r>
          </a:p>
        </p:txBody>
      </p:sp>
      <p:sp>
        <p:nvSpPr>
          <p:cNvPr id="7" name="文本框 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469613" y="2011680"/>
            <a:ext cx="7308627" cy="461665"/>
          </a:xfrm>
          <a:prstGeom prst="rect">
            <a:avLst/>
          </a:prstGeom>
          <a:blipFill>
            <a:blip r:embed="rId4"/>
            <a:stretch>
              <a:fillRect l="-1251" t="-14474" b="-25000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grpSp>
        <p:nvGrpSpPr>
          <p:cNvPr id="8" name="组合 7"/>
          <p:cNvGrpSpPr>
            <a:grpSpLocks/>
          </p:cNvGrpSpPr>
          <p:nvPr/>
        </p:nvGrpSpPr>
        <p:grpSpPr bwMode="auto">
          <a:xfrm>
            <a:off x="684213" y="2473325"/>
            <a:ext cx="10928350" cy="1200150"/>
            <a:chOff x="440521" y="1088742"/>
            <a:chExt cx="10928329" cy="1200329"/>
          </a:xfrm>
        </p:grpSpPr>
        <p:sp>
          <p:nvSpPr>
            <p:cNvPr id="9" name="矩形 8"/>
            <p:cNvSpPr/>
            <p:nvPr/>
          </p:nvSpPr>
          <p:spPr>
            <a:xfrm>
              <a:off x="440521" y="1088742"/>
              <a:ext cx="10928329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609539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kern="0" dirty="0">
                  <a:solidFill>
                    <a:prstClr val="black"/>
                  </a:solidFill>
                  <a:latin typeface="微软雅黑"/>
                  <a:ea typeface="微软雅黑"/>
                </a:rPr>
                <a:t>推论</a:t>
              </a:r>
              <a:r>
                <a:rPr lang="zh-CN" altLang="en-US" sz="2400" kern="0" dirty="0">
                  <a:solidFill>
                    <a:prstClr val="black"/>
                  </a:solidFill>
                  <a:latin typeface="微软雅黑"/>
                  <a:ea typeface="微软雅黑"/>
                </a:rPr>
                <a:t>  若函数     </a:t>
              </a:r>
              <a:r>
                <a:rPr lang="en-US" altLang="zh-CN" sz="2400" kern="0" dirty="0">
                  <a:solidFill>
                    <a:prstClr val="black"/>
                  </a:solidFill>
                  <a:latin typeface="微软雅黑"/>
                  <a:ea typeface="微软雅黑"/>
                </a:rPr>
                <a:t>    </a:t>
              </a:r>
              <a:r>
                <a:rPr lang="zh-CN" altLang="en-US" sz="2400" kern="0" dirty="0">
                  <a:solidFill>
                    <a:prstClr val="black"/>
                  </a:solidFill>
                  <a:latin typeface="微软雅黑"/>
                  <a:ea typeface="微软雅黑"/>
                </a:rPr>
                <a:t>在区间 </a:t>
              </a:r>
              <a:r>
                <a:rPr lang="en-US" altLang="zh-CN" sz="2400" kern="0" dirty="0">
                  <a:solidFill>
                    <a:prstClr val="black"/>
                  </a:solidFill>
                  <a:latin typeface="Times New Roman Italic" panose="02020503050405090304" pitchFamily="18" charset="0"/>
                  <a:ea typeface="微软雅黑"/>
                  <a:cs typeface="Times New Roman Italic" panose="02020503050405090304" pitchFamily="18" charset="0"/>
                </a:rPr>
                <a:t>I </a:t>
              </a:r>
              <a:r>
                <a:rPr lang="zh-CN" altLang="en-US" sz="2400" kern="0" dirty="0">
                  <a:solidFill>
                    <a:prstClr val="black"/>
                  </a:solidFill>
                  <a:latin typeface="微软雅黑"/>
                  <a:ea typeface="微软雅黑"/>
                </a:rPr>
                <a:t>内满足    </a:t>
              </a:r>
              <a:r>
                <a:rPr lang="en-US" altLang="zh-CN" sz="2400" kern="0" dirty="0">
                  <a:solidFill>
                    <a:prstClr val="black"/>
                  </a:solidFill>
                  <a:latin typeface="微软雅黑"/>
                  <a:ea typeface="微软雅黑"/>
                </a:rPr>
                <a:t>       </a:t>
              </a:r>
              <a:r>
                <a:rPr lang="zh-CN" altLang="en-US" sz="2400" kern="0" dirty="0">
                  <a:solidFill>
                    <a:prstClr val="black"/>
                  </a:solidFill>
                  <a:latin typeface="微软雅黑"/>
                  <a:ea typeface="微软雅黑"/>
                </a:rPr>
                <a:t>恒为零，则在区间 </a:t>
              </a:r>
              <a:r>
                <a:rPr lang="en-US" altLang="zh-CN" sz="2400" kern="0" dirty="0">
                  <a:solidFill>
                    <a:prstClr val="black"/>
                  </a:solidFill>
                  <a:latin typeface="Times New Roman Italic" panose="02020503050405090304" pitchFamily="18" charset="0"/>
                  <a:ea typeface="微软雅黑"/>
                  <a:cs typeface="Times New Roman Italic" panose="02020503050405090304" pitchFamily="18" charset="0"/>
                </a:rPr>
                <a:t>I</a:t>
              </a:r>
              <a:r>
                <a:rPr lang="zh-CN" altLang="en-US" sz="2400" kern="0" dirty="0">
                  <a:solidFill>
                    <a:prstClr val="black"/>
                  </a:solidFill>
                  <a:latin typeface="微软雅黑"/>
                  <a:ea typeface="微软雅黑"/>
                </a:rPr>
                <a:t> 内恒有</a:t>
              </a:r>
              <a:endParaRPr lang="en-US" altLang="zh-CN" sz="2400" kern="0" dirty="0">
                <a:solidFill>
                  <a:prstClr val="black"/>
                </a:solidFill>
                <a:latin typeface="微软雅黑"/>
                <a:ea typeface="微软雅黑"/>
              </a:endParaRPr>
            </a:p>
            <a:p>
              <a:pPr defTabSz="609539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kern="0" dirty="0">
                  <a:solidFill>
                    <a:prstClr val="black"/>
                  </a:solidFill>
                  <a:latin typeface="微软雅黑"/>
                  <a:ea typeface="微软雅黑"/>
                </a:rPr>
                <a:t>                     </a:t>
              </a:r>
              <a:r>
                <a:rPr lang="zh-CN" altLang="en-US" sz="2400" kern="0" dirty="0">
                  <a:solidFill>
                    <a:prstClr val="black"/>
                  </a:solidFill>
                  <a:latin typeface="微软雅黑"/>
                  <a:ea typeface="微软雅黑"/>
                </a:rPr>
                <a:t>（常数）</a:t>
              </a:r>
              <a:r>
                <a:rPr lang="en-US" altLang="zh-CN" sz="2400" kern="0" dirty="0">
                  <a:solidFill>
                    <a:prstClr val="black"/>
                  </a:solidFill>
                  <a:latin typeface="微软雅黑"/>
                  <a:ea typeface="微软雅黑"/>
                </a:rPr>
                <a:t>.</a:t>
              </a:r>
              <a:endParaRPr lang="zh-CN" altLang="en-US" sz="2400" kern="0" dirty="0">
                <a:solidFill>
                  <a:prstClr val="black"/>
                </a:solidFill>
                <a:latin typeface="微软雅黑"/>
                <a:ea typeface="微软雅黑"/>
              </a:endParaRPr>
            </a:p>
          </p:txBody>
        </p:sp>
        <p:graphicFrame>
          <p:nvGraphicFramePr>
            <p:cNvPr id="14370" name="对象 9"/>
            <p:cNvGraphicFramePr>
              <a:graphicFrameLocks noChangeAspect="1"/>
            </p:cNvGraphicFramePr>
            <p:nvPr/>
          </p:nvGraphicFramePr>
          <p:xfrm>
            <a:off x="2266807" y="1246192"/>
            <a:ext cx="682246" cy="404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93" name="Equation" r:id="rId5" imgW="341123" imgH="202147" progId="Equation.DSMT4">
                    <p:embed/>
                  </p:oleObj>
                </mc:Choice>
                <mc:Fallback>
                  <p:oleObj name="Equation" r:id="rId5" imgW="341123" imgH="202147" progId="Equation.DSMT4">
                    <p:embed/>
                    <p:pic>
                      <p:nvPicPr>
                        <p:cNvPr id="0" name="对象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66807" y="1246192"/>
                          <a:ext cx="682246" cy="4042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71" name="对象 10"/>
            <p:cNvGraphicFramePr>
              <a:graphicFrameLocks noChangeAspect="1"/>
            </p:cNvGraphicFramePr>
            <p:nvPr/>
          </p:nvGraphicFramePr>
          <p:xfrm>
            <a:off x="5233367" y="1158235"/>
            <a:ext cx="812160" cy="507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94" name="Equation" r:id="rId7" imgW="406080" imgH="253800" progId="Equation.DSMT4">
                    <p:embed/>
                  </p:oleObj>
                </mc:Choice>
                <mc:Fallback>
                  <p:oleObj name="Equation" r:id="rId7" imgW="406080" imgH="253800" progId="Equation.DSMT4">
                    <p:embed/>
                    <p:pic>
                      <p:nvPicPr>
                        <p:cNvPr id="0" name="对象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33367" y="1158235"/>
                          <a:ext cx="812160" cy="507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72" name="对象 11"/>
            <p:cNvGraphicFramePr>
              <a:graphicFrameLocks noChangeAspect="1"/>
            </p:cNvGraphicFramePr>
            <p:nvPr/>
          </p:nvGraphicFramePr>
          <p:xfrm>
            <a:off x="1419785" y="1757654"/>
            <a:ext cx="1167840" cy="507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95" name="Equation" r:id="rId9" imgW="583920" imgH="253800" progId="Equation.DSMT4">
                    <p:embed/>
                  </p:oleObj>
                </mc:Choice>
                <mc:Fallback>
                  <p:oleObj name="Equation" r:id="rId9" imgW="583920" imgH="253800" progId="Equation.DSMT4">
                    <p:embed/>
                    <p:pic>
                      <p:nvPicPr>
                        <p:cNvPr id="0" name="对象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19785" y="1757654"/>
                          <a:ext cx="1167840" cy="507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组合 12"/>
          <p:cNvGrpSpPr>
            <a:grpSpLocks/>
          </p:cNvGrpSpPr>
          <p:nvPr/>
        </p:nvGrpSpPr>
        <p:grpSpPr bwMode="auto">
          <a:xfrm>
            <a:off x="1482725" y="3414713"/>
            <a:ext cx="10318750" cy="1568450"/>
            <a:chOff x="1330959" y="2650039"/>
            <a:chExt cx="10319573" cy="1569660"/>
          </a:xfrm>
        </p:grpSpPr>
        <p:sp>
          <p:nvSpPr>
            <p:cNvPr id="14" name="矩形 13"/>
            <p:cNvSpPr/>
            <p:nvPr/>
          </p:nvSpPr>
          <p:spPr>
            <a:xfrm>
              <a:off x="1330959" y="2650039"/>
              <a:ext cx="10319573" cy="156966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609539" eaLnBrk="1" fontAlgn="auto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prstClr val="black"/>
                  </a:solidFill>
                  <a:latin typeface="微软雅黑"/>
                  <a:ea typeface="微软雅黑"/>
                </a:rPr>
                <a:t>对于 </a:t>
              </a:r>
              <a:r>
                <a:rPr lang="en-US" altLang="zh-CN" sz="2400" kern="0" dirty="0">
                  <a:solidFill>
                    <a:prstClr val="black"/>
                  </a:solidFill>
                  <a:latin typeface="Times New Roman Italic" panose="02020503050405090304" pitchFamily="18" charset="0"/>
                  <a:ea typeface="微软雅黑"/>
                  <a:cs typeface="Times New Roman Italic" panose="02020503050405090304" pitchFamily="18" charset="0"/>
                </a:rPr>
                <a:t>I</a:t>
              </a:r>
              <a:r>
                <a:rPr lang="zh-CN" altLang="en-US" sz="2400" kern="0" dirty="0">
                  <a:solidFill>
                    <a:prstClr val="black"/>
                  </a:solidFill>
                  <a:latin typeface="微软雅黑"/>
                  <a:ea typeface="微软雅黑"/>
                </a:rPr>
                <a:t> 内任意两点   ，   ，不妨设           ， 在       </a:t>
              </a:r>
              <a:r>
                <a:rPr lang="en-US" altLang="zh-CN" sz="2400" kern="0" dirty="0">
                  <a:solidFill>
                    <a:prstClr val="black"/>
                  </a:solidFill>
                  <a:latin typeface="微软雅黑"/>
                  <a:ea typeface="微软雅黑"/>
                </a:rPr>
                <a:t>      </a:t>
              </a:r>
              <a:r>
                <a:rPr lang="zh-CN" altLang="en-US" sz="2400" kern="0" dirty="0">
                  <a:solidFill>
                    <a:prstClr val="black"/>
                  </a:solidFill>
                  <a:latin typeface="微软雅黑"/>
                  <a:ea typeface="微软雅黑"/>
                </a:rPr>
                <a:t>上应用拉格朗日中值定理，得</a:t>
              </a:r>
              <a:endParaRPr lang="en-US" altLang="zh-CN" sz="2400" kern="0" dirty="0">
                <a:solidFill>
                  <a:prstClr val="black"/>
                </a:solidFill>
                <a:latin typeface="微软雅黑"/>
                <a:ea typeface="微软雅黑"/>
              </a:endParaRPr>
            </a:p>
          </p:txBody>
        </p:sp>
        <p:graphicFrame>
          <p:nvGraphicFramePr>
            <p:cNvPr id="14365" name="对象 14"/>
            <p:cNvGraphicFramePr>
              <a:graphicFrameLocks noChangeAspect="1"/>
            </p:cNvGraphicFramePr>
            <p:nvPr/>
          </p:nvGraphicFramePr>
          <p:xfrm>
            <a:off x="3823810" y="2909616"/>
            <a:ext cx="304668" cy="4570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96" name="Equation" r:id="rId11" imgW="152334" imgH="228501" progId="Equation.DSMT4">
                    <p:embed/>
                  </p:oleObj>
                </mc:Choice>
                <mc:Fallback>
                  <p:oleObj name="Equation" r:id="rId11" imgW="152334" imgH="228501" progId="Equation.DSMT4">
                    <p:embed/>
                    <p:pic>
                      <p:nvPicPr>
                        <p:cNvPr id="0" name="对象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23810" y="2909616"/>
                          <a:ext cx="304668" cy="4570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66" name="对象 15"/>
            <p:cNvGraphicFramePr>
              <a:graphicFrameLocks noChangeAspect="1"/>
            </p:cNvGraphicFramePr>
            <p:nvPr/>
          </p:nvGraphicFramePr>
          <p:xfrm>
            <a:off x="4323405" y="2917009"/>
            <a:ext cx="330056" cy="4570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97" name="Equation" r:id="rId13" imgW="165028" imgH="228501" progId="Equation.DSMT4">
                    <p:embed/>
                  </p:oleObj>
                </mc:Choice>
                <mc:Fallback>
                  <p:oleObj name="Equation" r:id="rId13" imgW="165028" imgH="228501" progId="Equation.DSMT4">
                    <p:embed/>
                    <p:pic>
                      <p:nvPicPr>
                        <p:cNvPr id="0" name="对象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3405" y="2917009"/>
                          <a:ext cx="330056" cy="4570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67" name="对象 16"/>
            <p:cNvGraphicFramePr>
              <a:graphicFrameLocks noChangeAspect="1"/>
            </p:cNvGraphicFramePr>
            <p:nvPr/>
          </p:nvGraphicFramePr>
          <p:xfrm>
            <a:off x="5969402" y="2913731"/>
            <a:ext cx="863226" cy="4570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98" name="Equation" r:id="rId15" imgW="431613" imgH="228501" progId="Equation.DSMT4">
                    <p:embed/>
                  </p:oleObj>
                </mc:Choice>
                <mc:Fallback>
                  <p:oleObj name="Equation" r:id="rId15" imgW="431613" imgH="228501" progId="Equation.DSMT4">
                    <p:embed/>
                    <p:pic>
                      <p:nvPicPr>
                        <p:cNvPr id="0" name="对象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69402" y="2913731"/>
                          <a:ext cx="863226" cy="4570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68" name="对象 17"/>
            <p:cNvGraphicFramePr>
              <a:graphicFrameLocks noChangeAspect="1"/>
            </p:cNvGraphicFramePr>
            <p:nvPr/>
          </p:nvGraphicFramePr>
          <p:xfrm>
            <a:off x="7759548" y="2874941"/>
            <a:ext cx="914004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99" name="Equation" r:id="rId17" imgW="457002" imgH="253890" progId="Equation.DSMT4">
                    <p:embed/>
                  </p:oleObj>
                </mc:Choice>
                <mc:Fallback>
                  <p:oleObj name="Equation" r:id="rId17" imgW="457002" imgH="253890" progId="Equation.DSMT4">
                    <p:embed/>
                    <p:pic>
                      <p:nvPicPr>
                        <p:cNvPr id="0" name="对象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59548" y="2874941"/>
                          <a:ext cx="914004" cy="5077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2976563" y="4357688"/>
          <a:ext cx="3910012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00" name="Equation" r:id="rId19" imgW="1954951" imgH="253890" progId="Equation.DSMT4">
                  <p:embed/>
                </p:oleObj>
              </mc:Choice>
              <mc:Fallback>
                <p:oleObj name="Equation" r:id="rId19" imgW="1954951" imgH="253890" progId="Equation.DSMT4">
                  <p:embed/>
                  <p:pic>
                    <p:nvPicPr>
                      <p:cNvPr id="0" name="对象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6563" y="4357688"/>
                        <a:ext cx="3910012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组合 19"/>
          <p:cNvGrpSpPr>
            <a:grpSpLocks/>
          </p:cNvGrpSpPr>
          <p:nvPr/>
        </p:nvGrpSpPr>
        <p:grpSpPr bwMode="auto">
          <a:xfrm>
            <a:off x="6338888" y="4111625"/>
            <a:ext cx="3562350" cy="830263"/>
            <a:chOff x="333940" y="4486141"/>
            <a:chExt cx="3562557" cy="830997"/>
          </a:xfrm>
        </p:grpSpPr>
        <p:sp>
          <p:nvSpPr>
            <p:cNvPr id="21" name="矩形 20"/>
            <p:cNvSpPr/>
            <p:nvPr/>
          </p:nvSpPr>
          <p:spPr>
            <a:xfrm>
              <a:off x="333940" y="4486141"/>
              <a:ext cx="3562557" cy="83099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609539" eaLnBrk="1" fontAlgn="auto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prstClr val="black"/>
                  </a:solidFill>
                  <a:latin typeface="E-BZ"/>
                  <a:ea typeface="微软雅黑"/>
                </a:rPr>
                <a:t>     其中            </a:t>
              </a:r>
              <a:r>
                <a:rPr lang="en-US" altLang="zh-CN" sz="2400" kern="0" dirty="0">
                  <a:solidFill>
                    <a:prstClr val="black"/>
                  </a:solidFill>
                  <a:latin typeface="E-BZ"/>
                  <a:ea typeface="微软雅黑"/>
                </a:rPr>
                <a:t>. </a:t>
              </a:r>
              <a:endParaRPr lang="zh-CN" altLang="en-US" sz="2400" kern="0" dirty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graphicFrame>
          <p:nvGraphicFramePr>
            <p:cNvPr id="14363" name="对象 21"/>
            <p:cNvGraphicFramePr>
              <a:graphicFrameLocks noChangeAspect="1"/>
            </p:cNvGraphicFramePr>
            <p:nvPr/>
          </p:nvGraphicFramePr>
          <p:xfrm>
            <a:off x="1896641" y="4721499"/>
            <a:ext cx="1396394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01" name="Equation" r:id="rId21" imgW="698197" imgH="253890" progId="Equation.DSMT4">
                    <p:embed/>
                  </p:oleObj>
                </mc:Choice>
                <mc:Fallback>
                  <p:oleObj name="Equation" r:id="rId21" imgW="698197" imgH="253890" progId="Equation.DSMT4">
                    <p:embed/>
                    <p:pic>
                      <p:nvPicPr>
                        <p:cNvPr id="0" name="对象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6641" y="4721499"/>
                          <a:ext cx="1396394" cy="5077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682625" y="3649663"/>
            <a:ext cx="800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6080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080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080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080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080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080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080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080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080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000000"/>
                </a:solidFill>
                <a:latin typeface="E-BZ"/>
                <a:ea typeface="微软雅黑" panose="020B0503020204020204" pitchFamily="34" charset="-122"/>
              </a:rPr>
              <a:t>证明</a:t>
            </a:r>
            <a:endParaRPr lang="zh-CN" altLang="en-US" sz="240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>
            <a:grpSpLocks/>
          </p:cNvGrpSpPr>
          <p:nvPr/>
        </p:nvGrpSpPr>
        <p:grpSpPr bwMode="auto">
          <a:xfrm>
            <a:off x="1516063" y="5256213"/>
            <a:ext cx="5864225" cy="830262"/>
            <a:chOff x="1434148" y="4361880"/>
            <a:chExt cx="5865003" cy="830998"/>
          </a:xfrm>
        </p:grpSpPr>
        <p:grpSp>
          <p:nvGrpSpPr>
            <p:cNvPr id="14355" name="组合 24"/>
            <p:cNvGrpSpPr>
              <a:grpSpLocks/>
            </p:cNvGrpSpPr>
            <p:nvPr/>
          </p:nvGrpSpPr>
          <p:grpSpPr bwMode="auto">
            <a:xfrm>
              <a:off x="2959501" y="4361880"/>
              <a:ext cx="4339650" cy="830997"/>
              <a:chOff x="2706800" y="4237620"/>
              <a:chExt cx="4339650" cy="830997"/>
            </a:xfrm>
          </p:grpSpPr>
          <p:graphicFrame>
            <p:nvGraphicFramePr>
              <p:cNvPr id="14360" name="对象 29"/>
              <p:cNvGraphicFramePr>
                <a:graphicFrameLocks noChangeAspect="1"/>
              </p:cNvGraphicFramePr>
              <p:nvPr/>
            </p:nvGraphicFramePr>
            <p:xfrm>
              <a:off x="4280586" y="4470313"/>
              <a:ext cx="1167840" cy="507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802" name="Equation" r:id="rId23" imgW="583920" imgH="253800" progId="Equation.DSMT4">
                      <p:embed/>
                    </p:oleObj>
                  </mc:Choice>
                  <mc:Fallback>
                    <p:oleObj name="Equation" r:id="rId23" imgW="583920" imgH="253800" progId="Equation.DSMT4">
                      <p:embed/>
                      <p:pic>
                        <p:nvPicPr>
                          <p:cNvPr id="0" name="对象 2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80586" y="4470313"/>
                            <a:ext cx="1167840" cy="5076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1" name="矩形 30"/>
              <p:cNvSpPr/>
              <p:nvPr/>
            </p:nvSpPr>
            <p:spPr>
              <a:xfrm>
                <a:off x="2707236" y="4237620"/>
                <a:ext cx="4339214" cy="830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09539" eaLnBrk="1" fontAlgn="auto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400" kern="0" dirty="0">
                    <a:solidFill>
                      <a:prstClr val="black"/>
                    </a:solidFill>
                    <a:latin typeface="E-BZ"/>
                    <a:ea typeface="微软雅黑"/>
                  </a:rPr>
                  <a:t>任意性，得        （常数）</a:t>
                </a:r>
                <a:r>
                  <a:rPr lang="en-US" altLang="zh-CN" sz="2400" kern="0" dirty="0">
                    <a:solidFill>
                      <a:prstClr val="black"/>
                    </a:solidFill>
                    <a:latin typeface="E-BZ"/>
                    <a:ea typeface="微软雅黑"/>
                  </a:rPr>
                  <a:t>.</a:t>
                </a:r>
                <a:endParaRPr lang="zh-CN" altLang="en-US" sz="2400" kern="0" dirty="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grpSp>
          <p:nvGrpSpPr>
            <p:cNvPr id="14356" name="组合 25"/>
            <p:cNvGrpSpPr>
              <a:grpSpLocks/>
            </p:cNvGrpSpPr>
            <p:nvPr/>
          </p:nvGrpSpPr>
          <p:grpSpPr bwMode="auto">
            <a:xfrm>
              <a:off x="1434148" y="4361881"/>
              <a:ext cx="1723549" cy="830997"/>
              <a:chOff x="1434148" y="4361881"/>
              <a:chExt cx="1723549" cy="830997"/>
            </a:xfrm>
          </p:grpSpPr>
          <p:graphicFrame>
            <p:nvGraphicFramePr>
              <p:cNvPr id="14357" name="对象 26"/>
              <p:cNvGraphicFramePr>
                <a:graphicFrameLocks noChangeAspect="1"/>
              </p:cNvGraphicFramePr>
              <p:nvPr/>
            </p:nvGraphicFramePr>
            <p:xfrm>
              <a:off x="1851371" y="4612517"/>
              <a:ext cx="304668" cy="45700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803" name="Equation" r:id="rId24" imgW="152334" imgH="228501" progId="Equation.DSMT4">
                      <p:embed/>
                    </p:oleObj>
                  </mc:Choice>
                  <mc:Fallback>
                    <p:oleObj name="Equation" r:id="rId24" imgW="152334" imgH="228501" progId="Equation.DSMT4">
                      <p:embed/>
                      <p:pic>
                        <p:nvPicPr>
                          <p:cNvPr id="0" name="对象 2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51371" y="4612517"/>
                            <a:ext cx="304668" cy="45700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4358" name="对象 27"/>
              <p:cNvGraphicFramePr>
                <a:graphicFrameLocks noChangeAspect="1"/>
              </p:cNvGraphicFramePr>
              <p:nvPr/>
            </p:nvGraphicFramePr>
            <p:xfrm>
              <a:off x="2392742" y="4612517"/>
              <a:ext cx="330056" cy="45700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804" name="Equation" r:id="rId25" imgW="165028" imgH="228501" progId="Equation.DSMT4">
                      <p:embed/>
                    </p:oleObj>
                  </mc:Choice>
                  <mc:Fallback>
                    <p:oleObj name="Equation" r:id="rId25" imgW="165028" imgH="228501" progId="Equation.DSMT4">
                      <p:embed/>
                      <p:pic>
                        <p:nvPicPr>
                          <p:cNvPr id="0" name="对象 2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92742" y="4612517"/>
                            <a:ext cx="330056" cy="45700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9" name="矩形 28"/>
              <p:cNvSpPr/>
              <p:nvPr/>
            </p:nvSpPr>
            <p:spPr>
              <a:xfrm>
                <a:off x="1434148" y="4361880"/>
                <a:ext cx="1724254" cy="830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09539" eaLnBrk="1" fontAlgn="auto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400" kern="0" dirty="0">
                    <a:solidFill>
                      <a:prstClr val="black"/>
                    </a:solidFill>
                    <a:latin typeface="E-BZ"/>
                    <a:ea typeface="微软雅黑"/>
                  </a:rPr>
                  <a:t>由  ，  的</a:t>
                </a:r>
                <a:endParaRPr lang="zh-CN" altLang="en-US" sz="2400" kern="0" dirty="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</p:grpSp>
      <p:grpSp>
        <p:nvGrpSpPr>
          <p:cNvPr id="32" name="组合 31"/>
          <p:cNvGrpSpPr>
            <a:grpSpLocks/>
          </p:cNvGrpSpPr>
          <p:nvPr/>
        </p:nvGrpSpPr>
        <p:grpSpPr bwMode="auto">
          <a:xfrm>
            <a:off x="1516063" y="4752975"/>
            <a:ext cx="5878512" cy="831850"/>
            <a:chOff x="3779342" y="4486139"/>
            <a:chExt cx="5878532" cy="830997"/>
          </a:xfrm>
        </p:grpSpPr>
        <p:graphicFrame>
          <p:nvGraphicFramePr>
            <p:cNvPr id="14352" name="对象 32"/>
            <p:cNvGraphicFramePr>
              <a:graphicFrameLocks noChangeAspect="1"/>
            </p:cNvGraphicFramePr>
            <p:nvPr/>
          </p:nvGraphicFramePr>
          <p:xfrm>
            <a:off x="4658973" y="4735876"/>
            <a:ext cx="812160" cy="507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05" name="Equation" r:id="rId26" imgW="406080" imgH="253800" progId="Equation.DSMT4">
                    <p:embed/>
                  </p:oleObj>
                </mc:Choice>
                <mc:Fallback>
                  <p:oleObj name="Equation" r:id="rId26" imgW="406080" imgH="253800" progId="Equation.DSMT4">
                    <p:embed/>
                    <p:pic>
                      <p:nvPicPr>
                        <p:cNvPr id="0" name="对象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8973" y="4735876"/>
                          <a:ext cx="812160" cy="507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53" name="对象 33"/>
            <p:cNvGraphicFramePr>
              <a:graphicFrameLocks noChangeAspect="1"/>
            </p:cNvGraphicFramePr>
            <p:nvPr/>
          </p:nvGraphicFramePr>
          <p:xfrm>
            <a:off x="7538682" y="4735876"/>
            <a:ext cx="1726560" cy="507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06" name="Equation" r:id="rId27" imgW="863280" imgH="253800" progId="Equation.DSMT4">
                    <p:embed/>
                  </p:oleObj>
                </mc:Choice>
                <mc:Fallback>
                  <p:oleObj name="Equation" r:id="rId27" imgW="863280" imgH="253800" progId="Equation.DSMT4">
                    <p:embed/>
                    <p:pic>
                      <p:nvPicPr>
                        <p:cNvPr id="0" name="对象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38682" y="4735876"/>
                          <a:ext cx="1726560" cy="507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" name="矩形 34"/>
            <p:cNvSpPr/>
            <p:nvPr/>
          </p:nvSpPr>
          <p:spPr>
            <a:xfrm>
              <a:off x="3779342" y="4486139"/>
              <a:ext cx="587853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9539" eaLnBrk="1" fontAlgn="auto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prstClr val="black"/>
                  </a:solidFill>
                  <a:latin typeface="E-BZ"/>
                  <a:ea typeface="微软雅黑"/>
                </a:rPr>
                <a:t>因为</a:t>
              </a:r>
              <a:r>
                <a:rPr lang="en-US" altLang="zh-CN" sz="2400" kern="0" dirty="0">
                  <a:solidFill>
                    <a:prstClr val="black"/>
                  </a:solidFill>
                  <a:latin typeface="E-BZ"/>
                  <a:ea typeface="微软雅黑"/>
                </a:rPr>
                <a:t>       </a:t>
              </a:r>
              <a:r>
                <a:rPr lang="zh-CN" altLang="en-US" sz="2400" kern="0" dirty="0">
                  <a:solidFill>
                    <a:prstClr val="black"/>
                  </a:solidFill>
                  <a:latin typeface="E-BZ"/>
                  <a:ea typeface="微软雅黑"/>
                </a:rPr>
                <a:t>恒为零，故有             </a:t>
              </a:r>
              <a:r>
                <a:rPr lang="en-US" altLang="zh-CN" sz="2400" kern="0" dirty="0">
                  <a:solidFill>
                    <a:prstClr val="black"/>
                  </a:solidFill>
                  <a:latin typeface="E-BZ"/>
                  <a:ea typeface="微软雅黑"/>
                </a:rPr>
                <a:t>.</a:t>
              </a:r>
              <a:endParaRPr lang="zh-CN" altLang="en-US" sz="2400" kern="0" dirty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36" name="文本框 3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077954" y="5995890"/>
            <a:ext cx="6784821" cy="582275"/>
          </a:xfrm>
          <a:prstGeom prst="rect">
            <a:avLst/>
          </a:prstGeom>
          <a:blipFill>
            <a:blip r:embed="rId29"/>
            <a:stretch>
              <a:fillRect t="-2105" b="-9474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3" grpId="0"/>
      <p:bldP spid="3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0A3BEE-B4D5-41FD-B3D9-E248573D317E}" type="datetime11">
              <a:rPr lang="zh-CN" altLang="en-US" smtClean="0"/>
              <a:pPr>
                <a:defRPr/>
              </a:pPr>
              <a:t>10:41:11</a:t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07" y="3969043"/>
            <a:ext cx="5073142" cy="4895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1078525" y="4559677"/>
                <a:ext cx="214828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+1)</m:t>
                      </m:r>
                      <m:r>
                        <a:rPr lang="en-US" altLang="zh-CN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525" y="4559677"/>
                <a:ext cx="2148280" cy="400110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3736005" y="4393701"/>
                <a:ext cx="2623667" cy="6767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zh-CN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+1)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CN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005" y="4393701"/>
                <a:ext cx="2623667" cy="6767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6960114" y="4351754"/>
                <a:ext cx="3550396" cy="7099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+4</m:t>
                      </m:r>
                      <m:r>
                        <a:rPr lang="en-US" altLang="zh-CN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f>
                        <m:f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CN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+1)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114" y="4351754"/>
                <a:ext cx="3550396" cy="7099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1078525" y="5171483"/>
                <a:ext cx="6138412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CN" altLang="en-US" sz="20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  <m:r>
                            <a:rPr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+4</m:t>
                          </m:r>
                          <m:r>
                            <a:rPr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1−2</m:t>
                              </m:r>
                              <m:r>
                                <a:rPr lang="en-US" altLang="zh-CN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altLang="zh-CN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zh-CN" alt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CN" altLang="en-US" sz="20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+8</m:t>
                          </m:r>
                          <m:r>
                            <a:rPr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+6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zh-CN" alt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CN" altLang="en-US" sz="20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e>
                            <m:sup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525" y="5171483"/>
                <a:ext cx="6138412" cy="7645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7505571" y="5289945"/>
                <a:ext cx="3593804" cy="5275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</m:num>
                      <m:den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zh-CN" altLang="en-US" sz="2000" dirty="0" smtClean="0"/>
                  <a:t>代入原方程有三个实根</a:t>
                </a:r>
                <a:endParaRPr lang="zh-CN" altLang="en-US" sz="2000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5571" y="5289945"/>
                <a:ext cx="3593804" cy="527580"/>
              </a:xfrm>
              <a:prstGeom prst="rect">
                <a:avLst/>
              </a:prstGeom>
              <a:blipFill>
                <a:blip r:embed="rId7"/>
                <a:stretch>
                  <a:fillRect r="-1356" b="-4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207" y="476686"/>
            <a:ext cx="6419048" cy="165714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4443" y="548776"/>
            <a:ext cx="2238095" cy="138095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568" y="2153985"/>
            <a:ext cx="5668194" cy="180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9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732369"/>
              </p:ext>
            </p:extLst>
          </p:nvPr>
        </p:nvGraphicFramePr>
        <p:xfrm>
          <a:off x="839025" y="3963930"/>
          <a:ext cx="10540265" cy="2579632"/>
        </p:xfrm>
        <a:graphic>
          <a:graphicData uri="http://schemas.openxmlformats.org/drawingml/2006/table">
            <a:tbl>
              <a:tblPr firstRow="1" bandRow="1"/>
              <a:tblGrid>
                <a:gridCol w="1170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9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11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61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98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76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765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743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b="0" dirty="0" smtClean="0">
                          <a:solidFill>
                            <a:schemeClr val="tx1"/>
                          </a:solidFill>
                        </a:rPr>
                        <a:t>-3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b="0" dirty="0" smtClean="0">
                          <a:solidFill>
                            <a:schemeClr val="tx1"/>
                          </a:solidFill>
                        </a:rPr>
                        <a:t>（</a:t>
                      </a:r>
                      <a:r>
                        <a:rPr lang="en-US" altLang="zh-CN" b="0" dirty="0" smtClean="0">
                          <a:solidFill>
                            <a:schemeClr val="tx1"/>
                          </a:solidFill>
                        </a:rPr>
                        <a:t>-3</a:t>
                      </a:r>
                      <a:r>
                        <a:rPr lang="zh-CN" altLang="en-US" b="0" dirty="0" smtClean="0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en-US" altLang="zh-CN" b="0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r>
                        <a:rPr lang="zh-CN" altLang="en-US" b="0" dirty="0" smtClean="0">
                          <a:solidFill>
                            <a:schemeClr val="tx1"/>
                          </a:solidFill>
                        </a:rPr>
                        <a:t>）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b="0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b="0" dirty="0" smtClean="0">
                          <a:solidFill>
                            <a:schemeClr val="tx1"/>
                          </a:solidFill>
                        </a:rPr>
                        <a:t>（</a:t>
                      </a:r>
                      <a:r>
                        <a:rPr lang="en-US" altLang="zh-CN" b="0" dirty="0" smtClean="0">
                          <a:solidFill>
                            <a:schemeClr val="tx1"/>
                          </a:solidFill>
                        </a:rPr>
                        <a:t>-2,0</a:t>
                      </a:r>
                      <a:r>
                        <a:rPr lang="zh-CN" altLang="en-US" b="0" dirty="0" smtClean="0">
                          <a:solidFill>
                            <a:schemeClr val="tx1"/>
                          </a:solidFill>
                        </a:rPr>
                        <a:t>）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7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b="0" dirty="0" smtClean="0">
                          <a:solidFill>
                            <a:schemeClr val="tx1"/>
                          </a:solidFill>
                        </a:rPr>
                        <a:t>_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b="0" dirty="0" smtClean="0">
                          <a:solidFill>
                            <a:schemeClr val="tx1"/>
                          </a:solidFill>
                        </a:rPr>
                        <a:t>_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b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marL="0" marR="0" indent="0" algn="ctr" defTabSz="6095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0" dirty="0" smtClean="0">
                          <a:solidFill>
                            <a:schemeClr val="tx1"/>
                          </a:solidFill>
                        </a:rPr>
                        <a:t>不存在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b="0" dirty="0" smtClean="0">
                          <a:solidFill>
                            <a:schemeClr val="tx1"/>
                          </a:solidFill>
                        </a:rPr>
                        <a:t>_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37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b="0" dirty="0" smtClean="0">
                          <a:solidFill>
                            <a:schemeClr val="tx1"/>
                          </a:solidFill>
                        </a:rPr>
                        <a:t>_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b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b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b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10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b="0" dirty="0" smtClean="0">
                          <a:solidFill>
                            <a:schemeClr val="tx1"/>
                          </a:solidFill>
                        </a:rPr>
                        <a:t>↘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b="0" dirty="0" smtClean="0">
                          <a:solidFill>
                            <a:schemeClr val="tx1"/>
                          </a:solidFill>
                        </a:rPr>
                        <a:t>拐点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b="0" dirty="0" smtClean="0">
                          <a:solidFill>
                            <a:schemeClr val="tx1"/>
                          </a:solidFill>
                        </a:rPr>
                        <a:t>↘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b="0" dirty="0" smtClean="0">
                          <a:solidFill>
                            <a:schemeClr val="tx1"/>
                          </a:solidFill>
                        </a:rPr>
                        <a:t>极值点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b="0" dirty="0" smtClean="0">
                          <a:solidFill>
                            <a:schemeClr val="tx1"/>
                          </a:solidFill>
                        </a:rPr>
                        <a:t>↗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b="0" dirty="0" smtClean="0">
                          <a:solidFill>
                            <a:schemeClr val="tx1"/>
                          </a:solidFill>
                        </a:rPr>
                        <a:t>间断点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b="0" dirty="0" smtClean="0">
                          <a:solidFill>
                            <a:schemeClr val="tx1"/>
                          </a:solidFill>
                        </a:rPr>
                        <a:t>↘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2007249"/>
              </p:ext>
            </p:extLst>
          </p:nvPr>
        </p:nvGraphicFramePr>
        <p:xfrm>
          <a:off x="1408011" y="4124077"/>
          <a:ext cx="317088" cy="348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56" name="Equation" r:id="rId3" imgW="126835" imgH="139518" progId="Equation.DSMT4">
                  <p:embed/>
                </p:oleObj>
              </mc:Choice>
              <mc:Fallback>
                <p:oleObj name="Equation" r:id="rId3" imgW="126835" imgH="139518" progId="Equation.DSMT4">
                  <p:embed/>
                  <p:pic>
                    <p:nvPicPr>
                      <p:cNvPr id="105" name="对象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8011" y="4124077"/>
                        <a:ext cx="317088" cy="3487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4939236"/>
              </p:ext>
            </p:extLst>
          </p:nvPr>
        </p:nvGraphicFramePr>
        <p:xfrm>
          <a:off x="1094830" y="6143837"/>
          <a:ext cx="609336" cy="3808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57" name="Equation" r:id="rId5" imgW="304668" imgH="190417" progId="Equation.DSMT4">
                  <p:embed/>
                </p:oleObj>
              </mc:Choice>
              <mc:Fallback>
                <p:oleObj name="Equation" r:id="rId5" imgW="304668" imgH="190417" progId="Equation.DSMT4">
                  <p:embed/>
                  <p:pic>
                    <p:nvPicPr>
                      <p:cNvPr id="106" name="对象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4830" y="6143837"/>
                        <a:ext cx="609336" cy="38083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BE0E3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9380328"/>
              </p:ext>
            </p:extLst>
          </p:nvPr>
        </p:nvGraphicFramePr>
        <p:xfrm>
          <a:off x="1078292" y="5331550"/>
          <a:ext cx="836612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58" name="Equation" r:id="rId7" imgW="419040" imgH="253800" progId="Equation.DSMT4">
                  <p:embed/>
                </p:oleObj>
              </mc:Choice>
              <mc:Fallback>
                <p:oleObj name="Equation" r:id="rId7" imgW="419040" imgH="253800" progId="Equation.DSMT4">
                  <p:embed/>
                  <p:pic>
                    <p:nvPicPr>
                      <p:cNvPr id="107" name="对象 1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8292" y="5331550"/>
                        <a:ext cx="836612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786915"/>
              </p:ext>
            </p:extLst>
          </p:nvPr>
        </p:nvGraphicFramePr>
        <p:xfrm>
          <a:off x="1115763" y="4699099"/>
          <a:ext cx="761670" cy="406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59" name="Equation" r:id="rId9" imgW="380835" imgH="203112" progId="Equation.DSMT4">
                  <p:embed/>
                </p:oleObj>
              </mc:Choice>
              <mc:Fallback>
                <p:oleObj name="Equation" r:id="rId9" imgW="380835" imgH="203112" progId="Equation.DSMT4">
                  <p:embed/>
                  <p:pic>
                    <p:nvPicPr>
                      <p:cNvPr id="89" name="对象 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763" y="4699099"/>
                        <a:ext cx="761670" cy="4062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7483238"/>
              </p:ext>
            </p:extLst>
          </p:nvPr>
        </p:nvGraphicFramePr>
        <p:xfrm>
          <a:off x="2058305" y="4095450"/>
          <a:ext cx="1091252" cy="406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60" name="Equation" r:id="rId11" imgW="545626" imgH="203024" progId="Equation.DSMT4">
                  <p:embed/>
                </p:oleObj>
              </mc:Choice>
              <mc:Fallback>
                <p:oleObj name="Equation" r:id="rId11" imgW="545626" imgH="203024" progId="Equation.DSMT4">
                  <p:embed/>
                  <p:pic>
                    <p:nvPicPr>
                      <p:cNvPr id="40" name="对象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8305" y="4095450"/>
                        <a:ext cx="1091252" cy="40604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6114224"/>
              </p:ext>
            </p:extLst>
          </p:nvPr>
        </p:nvGraphicFramePr>
        <p:xfrm>
          <a:off x="10209247" y="4063144"/>
          <a:ext cx="914004" cy="406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61" name="Equation" r:id="rId13" imgW="457002" imgH="203112" progId="Equation.DSMT4">
                  <p:embed/>
                </p:oleObj>
              </mc:Choice>
              <mc:Fallback>
                <p:oleObj name="Equation" r:id="rId13" imgW="457002" imgH="203112" progId="Equation.DSMT4">
                  <p:embed/>
                  <p:pic>
                    <p:nvPicPr>
                      <p:cNvPr id="71" name="对象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09247" y="4063144"/>
                        <a:ext cx="914004" cy="4062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8408971"/>
              </p:ext>
            </p:extLst>
          </p:nvPr>
        </p:nvGraphicFramePr>
        <p:xfrm>
          <a:off x="3936266" y="5906467"/>
          <a:ext cx="8953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62" name="Equation" r:id="rId15" imgW="596900" imgH="431800" progId="Equation.DSMT4">
                  <p:embed/>
                </p:oleObj>
              </mc:Choice>
              <mc:Fallback>
                <p:oleObj name="Equation" r:id="rId15" imgW="596900" imgH="431800" progId="Equation.DSMT4">
                  <p:embed/>
                  <p:pic>
                    <p:nvPicPr>
                      <p:cNvPr id="74" name="对象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6266" y="5906467"/>
                        <a:ext cx="895350" cy="64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0A3BEE-B4D5-41FD-B3D9-E248573D317E}" type="datetime11">
              <a:rPr lang="zh-CN" altLang="en-US" smtClean="0"/>
              <a:pPr>
                <a:defRPr/>
              </a:pPr>
              <a:t>16:22:13</a:t>
            </a:fld>
            <a:endParaRPr lang="en-US" altLang="zh-CN"/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518859" y="0"/>
            <a:ext cx="44087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spcBef>
                <a:spcPct val="50000"/>
              </a:spcBef>
              <a:defRPr/>
            </a:pPr>
            <a:r>
              <a:rPr kumimoji="1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</a:rPr>
              <a:t>第六</a:t>
            </a:r>
            <a:r>
              <a:rPr kumimoji="1" lang="zh-CN" altLang="en-US" b="1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节函数的图像的描绘</a:t>
            </a:r>
            <a:endParaRPr kumimoji="1" lang="zh-CN" altLang="en-US" b="1" dirty="0">
              <a:solidFill>
                <a:srgbClr val="7030A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725867" y="623176"/>
                <a:ext cx="4324197" cy="6427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</a:rPr>
                  <a:t>作函数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"/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4(</m:t>
                            </m:r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</a:rPr>
                  <a:t>的图形</a:t>
                </a:r>
                <a:endPara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867" y="623176"/>
                <a:ext cx="4324197" cy="642740"/>
              </a:xfrm>
              <a:prstGeom prst="rect">
                <a:avLst/>
              </a:prstGeom>
              <a:blipFill>
                <a:blip r:embed="rId17"/>
                <a:stretch>
                  <a:fillRect l="-2116" r="-1269" b="-3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 bwMode="auto">
          <a:xfrm>
            <a:off x="840613" y="684467"/>
            <a:ext cx="882650" cy="460375"/>
          </a:xfrm>
          <a:prstGeom prst="rect">
            <a:avLst/>
          </a:prstGeom>
          <a:gradFill>
            <a:gsLst>
              <a:gs pos="85000">
                <a:srgbClr val="FFC000"/>
              </a:gs>
              <a:gs pos="62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r>
              <a:rPr kumimoji="1" lang="zh-CN" altLang="en-US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endParaRPr kumimoji="1" lang="zh-CN" altLang="en-US" sz="2400" kern="0" dirty="0">
              <a:solidFill>
                <a:prstClr val="black">
                  <a:lumMod val="95000"/>
                  <a:lumOff val="5000"/>
                </a:prstClr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7" name="矩形 10"/>
          <p:cNvSpPr>
            <a:spLocks noChangeArrowheads="1"/>
          </p:cNvSpPr>
          <p:nvPr/>
        </p:nvSpPr>
        <p:spPr bwMode="auto">
          <a:xfrm>
            <a:off x="839025" y="1350069"/>
            <a:ext cx="884238" cy="461963"/>
          </a:xfrm>
          <a:prstGeom prst="rect">
            <a:avLst/>
          </a:prstGeom>
          <a:gradFill>
            <a:gsLst>
              <a:gs pos="85000">
                <a:srgbClr val="FFC000"/>
              </a:gs>
              <a:gs pos="46000">
                <a:srgbClr val="FFFF00"/>
              </a:gs>
              <a:gs pos="11000">
                <a:srgbClr val="FFFF00"/>
              </a:gs>
            </a:gsLst>
            <a:path path="rect">
              <a:fillToRect l="50000" t="50000" r="50000" b="50000"/>
            </a:path>
          </a:gradFill>
          <a:ln w="3175" algn="ctr">
            <a:solidFill>
              <a:sysClr val="window" lastClr="FF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kern="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lang="zh-CN" altLang="en-US" sz="2400" b="0" kern="0" dirty="0" smtClean="0">
              <a:solidFill>
                <a:srgbClr val="00B050"/>
              </a:solidFill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924679" y="1396384"/>
                <a:ext cx="14303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≠0,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679" y="1396384"/>
                <a:ext cx="1430328" cy="461665"/>
              </a:xfrm>
              <a:prstGeom prst="rect">
                <a:avLst/>
              </a:prstGeom>
              <a:blipFill>
                <a:blip r:embed="rId18"/>
                <a:stretch>
                  <a:fillRect l="-12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294677" y="1319360"/>
                <a:ext cx="2523511" cy="6427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)=−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"/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4(</m:t>
                            </m:r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677" y="1319360"/>
                <a:ext cx="2523511" cy="64274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717020" y="1349091"/>
                <a:ext cx="2292679" cy="6427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″</m:t>
                        </m:r>
                      </m:sup>
                    </m:sSup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"/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8(</m:t>
                            </m:r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+3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020" y="1349091"/>
                <a:ext cx="2292679" cy="64274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782317" y="2039124"/>
                <a:ext cx="4767267" cy="6742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limLow>
                      <m:limLow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)=</m:t>
                    </m:r>
                    <m:limLow>
                      <m:limLow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d>
                      <m:dPr>
                        <m:begChr m:val="["/>
                        <m:endChr m:val="]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"/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4(</m:t>
                                </m:r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=−2,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317" y="2039124"/>
                <a:ext cx="4767267" cy="67428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782317" y="2802098"/>
                <a:ext cx="4704749" cy="6746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limLow>
                      <m:limLow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)=</m:t>
                    </m:r>
                    <m:limLow>
                      <m:limLow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d>
                      <m:dPr>
                        <m:begChr m:val="["/>
                        <m:endChr m:val="]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"/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4(</m:t>
                                </m:r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zh-CN" altLang="en-US" sz="2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zh-CN" alt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=+∞,</m:t>
                    </m:r>
                  </m:oMath>
                </a14:m>
                <a:r>
                  <a:rPr lang="zh-CN" altLang="en-US" sz="2400" dirty="0" smtClean="0">
                    <a:solidFill>
                      <a:prstClr val="black"/>
                    </a:solidFill>
                  </a:rPr>
                  <a:t> </a:t>
                </a:r>
                <a:endParaRPr lang="zh-CN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317" y="2802098"/>
                <a:ext cx="4704749" cy="67460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组合 60"/>
          <p:cNvGrpSpPr/>
          <p:nvPr/>
        </p:nvGrpSpPr>
        <p:grpSpPr>
          <a:xfrm>
            <a:off x="7730763" y="623075"/>
            <a:ext cx="4261735" cy="3114675"/>
            <a:chOff x="7730763" y="623075"/>
            <a:chExt cx="4261735" cy="3114675"/>
          </a:xfrm>
        </p:grpSpPr>
        <p:grpSp>
          <p:nvGrpSpPr>
            <p:cNvPr id="22" name="组合 21"/>
            <p:cNvGrpSpPr/>
            <p:nvPr/>
          </p:nvGrpSpPr>
          <p:grpSpPr>
            <a:xfrm>
              <a:off x="9224601" y="623075"/>
              <a:ext cx="152400" cy="3114675"/>
              <a:chOff x="4767263" y="2071688"/>
              <a:chExt cx="152400" cy="3114675"/>
            </a:xfrm>
          </p:grpSpPr>
          <p:sp>
            <p:nvSpPr>
              <p:cNvPr id="23" name="Rectangle 18"/>
              <p:cNvSpPr>
                <a:spLocks noChangeArrowheads="1"/>
              </p:cNvSpPr>
              <p:nvPr/>
            </p:nvSpPr>
            <p:spPr bwMode="auto">
              <a:xfrm>
                <a:off x="4767263" y="2071688"/>
                <a:ext cx="91372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1600" i="1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y</a:t>
                </a:r>
                <a:endParaRPr lang="zh-CN" altLang="zh-CN" sz="200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24" name="Line 21"/>
              <p:cNvSpPr>
                <a:spLocks noChangeShapeType="1"/>
              </p:cNvSpPr>
              <p:nvPr/>
            </p:nvSpPr>
            <p:spPr bwMode="auto">
              <a:xfrm flipV="1">
                <a:off x="4897438" y="2233613"/>
                <a:ext cx="0" cy="2952750"/>
              </a:xfrm>
              <a:prstGeom prst="line">
                <a:avLst/>
              </a:prstGeom>
              <a:noFill/>
              <a:ln w="476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5" name="Freeform 22"/>
              <p:cNvSpPr>
                <a:spLocks/>
              </p:cNvSpPr>
              <p:nvPr/>
            </p:nvSpPr>
            <p:spPr bwMode="auto">
              <a:xfrm>
                <a:off x="4876800" y="2170113"/>
                <a:ext cx="42863" cy="79375"/>
              </a:xfrm>
              <a:custGeom>
                <a:avLst/>
                <a:gdLst>
                  <a:gd name="T0" fmla="*/ 27 w 27"/>
                  <a:gd name="T1" fmla="*/ 50 h 50"/>
                  <a:gd name="T2" fmla="*/ 13 w 27"/>
                  <a:gd name="T3" fmla="*/ 0 h 50"/>
                  <a:gd name="T4" fmla="*/ 0 w 27"/>
                  <a:gd name="T5" fmla="*/ 50 h 50"/>
                  <a:gd name="T6" fmla="*/ 27 w 27"/>
                  <a:gd name="T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50">
                    <a:moveTo>
                      <a:pt x="27" y="50"/>
                    </a:moveTo>
                    <a:lnTo>
                      <a:pt x="13" y="0"/>
                    </a:lnTo>
                    <a:lnTo>
                      <a:pt x="0" y="50"/>
                    </a:lnTo>
                    <a:lnTo>
                      <a:pt x="27" y="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9632588" y="1019950"/>
              <a:ext cx="1490663" cy="2182812"/>
            </a:xfrm>
            <a:custGeom>
              <a:avLst/>
              <a:gdLst>
                <a:gd name="T0" fmla="*/ 3 w 279"/>
                <a:gd name="T1" fmla="*/ 0 h 408"/>
                <a:gd name="T2" fmla="*/ 37 w 279"/>
                <a:gd name="T3" fmla="*/ 178 h 408"/>
                <a:gd name="T4" fmla="*/ 279 w 279"/>
                <a:gd name="T5" fmla="*/ 40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9" h="408">
                  <a:moveTo>
                    <a:pt x="3" y="0"/>
                  </a:moveTo>
                  <a:cubicBezTo>
                    <a:pt x="3" y="0"/>
                    <a:pt x="0" y="85"/>
                    <a:pt x="37" y="178"/>
                  </a:cubicBezTo>
                  <a:cubicBezTo>
                    <a:pt x="75" y="272"/>
                    <a:pt x="146" y="385"/>
                    <a:pt x="279" y="408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7821251" y="1186637"/>
              <a:ext cx="1497013" cy="2449512"/>
            </a:xfrm>
            <a:custGeom>
              <a:avLst/>
              <a:gdLst>
                <a:gd name="T0" fmla="*/ 278 w 280"/>
                <a:gd name="T1" fmla="*/ 0 h 458"/>
                <a:gd name="T2" fmla="*/ 265 w 280"/>
                <a:gd name="T3" fmla="*/ 258 h 458"/>
                <a:gd name="T4" fmla="*/ 220 w 280"/>
                <a:gd name="T5" fmla="*/ 410 h 458"/>
                <a:gd name="T6" fmla="*/ 140 w 280"/>
                <a:gd name="T7" fmla="*/ 443 h 458"/>
                <a:gd name="T8" fmla="*/ 0 w 280"/>
                <a:gd name="T9" fmla="*/ 399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458">
                  <a:moveTo>
                    <a:pt x="278" y="0"/>
                  </a:moveTo>
                  <a:cubicBezTo>
                    <a:pt x="278" y="0"/>
                    <a:pt x="280" y="179"/>
                    <a:pt x="265" y="258"/>
                  </a:cubicBezTo>
                  <a:cubicBezTo>
                    <a:pt x="250" y="338"/>
                    <a:pt x="241" y="373"/>
                    <a:pt x="220" y="410"/>
                  </a:cubicBezTo>
                  <a:cubicBezTo>
                    <a:pt x="198" y="448"/>
                    <a:pt x="186" y="458"/>
                    <a:pt x="140" y="443"/>
                  </a:cubicBezTo>
                  <a:cubicBezTo>
                    <a:pt x="97" y="429"/>
                    <a:pt x="98" y="403"/>
                    <a:pt x="0" y="399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8392751" y="1069162"/>
              <a:ext cx="1860550" cy="2551112"/>
              <a:chOff x="3935413" y="2517775"/>
              <a:chExt cx="1860550" cy="2551112"/>
            </a:xfrm>
          </p:grpSpPr>
          <p:sp>
            <p:nvSpPr>
              <p:cNvPr id="29" name="Oval 25"/>
              <p:cNvSpPr>
                <a:spLocks noChangeArrowheads="1"/>
              </p:cNvSpPr>
              <p:nvPr/>
            </p:nvSpPr>
            <p:spPr bwMode="auto">
              <a:xfrm>
                <a:off x="4298950" y="5010150"/>
                <a:ext cx="58738" cy="58737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30" name="Oval 26"/>
              <p:cNvSpPr>
                <a:spLocks noChangeArrowheads="1"/>
              </p:cNvSpPr>
              <p:nvPr/>
            </p:nvSpPr>
            <p:spPr bwMode="auto">
              <a:xfrm>
                <a:off x="3935413" y="4903788"/>
                <a:ext cx="58738" cy="635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31" name="Oval 27"/>
              <p:cNvSpPr>
                <a:spLocks noChangeArrowheads="1"/>
              </p:cNvSpPr>
              <p:nvPr/>
            </p:nvSpPr>
            <p:spPr bwMode="auto">
              <a:xfrm>
                <a:off x="4572000" y="4678363"/>
                <a:ext cx="58738" cy="58737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32" name="Oval 28"/>
              <p:cNvSpPr>
                <a:spLocks noChangeArrowheads="1"/>
              </p:cNvSpPr>
              <p:nvPr/>
            </p:nvSpPr>
            <p:spPr bwMode="auto">
              <a:xfrm>
                <a:off x="4737100" y="4073525"/>
                <a:ext cx="58738" cy="58737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33" name="Oval 29"/>
              <p:cNvSpPr>
                <a:spLocks noChangeArrowheads="1"/>
              </p:cNvSpPr>
              <p:nvPr/>
            </p:nvSpPr>
            <p:spPr bwMode="auto">
              <a:xfrm>
                <a:off x="5527675" y="3768725"/>
                <a:ext cx="58738" cy="58737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34" name="Oval 30"/>
              <p:cNvSpPr>
                <a:spLocks noChangeArrowheads="1"/>
              </p:cNvSpPr>
              <p:nvPr/>
            </p:nvSpPr>
            <p:spPr bwMode="auto">
              <a:xfrm>
                <a:off x="5164138" y="2517775"/>
                <a:ext cx="58738" cy="635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35" name="Oval 31"/>
              <p:cNvSpPr>
                <a:spLocks noChangeArrowheads="1"/>
              </p:cNvSpPr>
              <p:nvPr/>
            </p:nvSpPr>
            <p:spPr bwMode="auto">
              <a:xfrm>
                <a:off x="5737225" y="4073525"/>
                <a:ext cx="58738" cy="58737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36" name="Rectangle 32"/>
            <p:cNvSpPr>
              <a:spLocks noChangeArrowheads="1"/>
            </p:cNvSpPr>
            <p:nvPr/>
          </p:nvSpPr>
          <p:spPr bwMode="auto">
            <a:xfrm>
              <a:off x="9702438" y="1027887"/>
              <a:ext cx="203200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zh-CN" sz="1500" i="1" smtClean="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</a:rPr>
                <a:t>B</a:t>
              </a:r>
              <a:endParaRPr lang="zh-CN" altLang="zh-CN" smtClean="0">
                <a:solidFill>
                  <a:prstClr val="black"/>
                </a:solidFill>
                <a:ea typeface="微软雅黑"/>
              </a:endParaRPr>
            </a:p>
          </p:txBody>
        </p:sp>
        <p:sp>
          <p:nvSpPr>
            <p:cNvPr id="37" name="Rectangle 33"/>
            <p:cNvSpPr>
              <a:spLocks noChangeArrowheads="1"/>
            </p:cNvSpPr>
            <p:nvPr/>
          </p:nvSpPr>
          <p:spPr bwMode="auto">
            <a:xfrm>
              <a:off x="10096138" y="2201050"/>
              <a:ext cx="212725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zh-CN" sz="1500" i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</a:rPr>
                <a:t>C</a:t>
              </a:r>
              <a:endParaRPr lang="zh-CN" altLang="zh-CN" dirty="0" smtClean="0">
                <a:solidFill>
                  <a:prstClr val="black"/>
                </a:solidFill>
                <a:ea typeface="微软雅黑"/>
              </a:endParaRPr>
            </a:p>
          </p:txBody>
        </p:sp>
        <p:sp>
          <p:nvSpPr>
            <p:cNvPr id="38" name="Rectangle 34"/>
            <p:cNvSpPr>
              <a:spLocks noChangeArrowheads="1"/>
            </p:cNvSpPr>
            <p:nvPr/>
          </p:nvSpPr>
          <p:spPr bwMode="auto">
            <a:xfrm>
              <a:off x="9057913" y="3258325"/>
              <a:ext cx="203200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zh-CN" sz="1500" i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</a:rPr>
                <a:t>A</a:t>
              </a:r>
              <a:endParaRPr lang="zh-CN" altLang="zh-CN" dirty="0" smtClean="0">
                <a:solidFill>
                  <a:prstClr val="black"/>
                </a:solidFill>
                <a:ea typeface="微软雅黑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7730763" y="2528075"/>
              <a:ext cx="4261735" cy="246221"/>
              <a:chOff x="3273425" y="3976688"/>
              <a:chExt cx="4261735" cy="246221"/>
            </a:xfrm>
          </p:grpSpPr>
          <p:sp>
            <p:nvSpPr>
              <p:cNvPr id="40" name="Line 19"/>
              <p:cNvSpPr>
                <a:spLocks noChangeShapeType="1"/>
              </p:cNvSpPr>
              <p:nvPr/>
            </p:nvSpPr>
            <p:spPr bwMode="auto">
              <a:xfrm>
                <a:off x="3273425" y="4100513"/>
                <a:ext cx="4076700" cy="0"/>
              </a:xfrm>
              <a:prstGeom prst="line">
                <a:avLst/>
              </a:prstGeom>
              <a:noFill/>
              <a:ln w="476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1" name="Freeform 20"/>
              <p:cNvSpPr>
                <a:spLocks/>
              </p:cNvSpPr>
              <p:nvPr/>
            </p:nvSpPr>
            <p:spPr bwMode="auto">
              <a:xfrm>
                <a:off x="7334250" y="4079875"/>
                <a:ext cx="79375" cy="42862"/>
              </a:xfrm>
              <a:custGeom>
                <a:avLst/>
                <a:gdLst>
                  <a:gd name="T0" fmla="*/ 0 w 50"/>
                  <a:gd name="T1" fmla="*/ 27 h 27"/>
                  <a:gd name="T2" fmla="*/ 50 w 50"/>
                  <a:gd name="T3" fmla="*/ 13 h 27"/>
                  <a:gd name="T4" fmla="*/ 0 w 50"/>
                  <a:gd name="T5" fmla="*/ 0 h 27"/>
                  <a:gd name="T6" fmla="*/ 0 w 50"/>
                  <a:gd name="T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" h="27">
                    <a:moveTo>
                      <a:pt x="0" y="27"/>
                    </a:moveTo>
                    <a:lnTo>
                      <a:pt x="50" y="13"/>
                    </a:lnTo>
                    <a:lnTo>
                      <a:pt x="0" y="0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2" name="Rectangle 35"/>
              <p:cNvSpPr>
                <a:spLocks noChangeArrowheads="1"/>
              </p:cNvSpPr>
              <p:nvPr/>
            </p:nvSpPr>
            <p:spPr bwMode="auto">
              <a:xfrm>
                <a:off x="7443788" y="3976688"/>
                <a:ext cx="91372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1600" i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x</a:t>
                </a:r>
                <a:endParaRPr lang="zh-CN" altLang="zh-CN" sz="2000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</p:grp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8883288" y="2667775"/>
              <a:ext cx="234950" cy="300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 smtClean="0">
                <a:solidFill>
                  <a:prstClr val="black"/>
                </a:solidFill>
                <a:ea typeface="微软雅黑"/>
              </a:endParaRPr>
            </a:p>
          </p:txBody>
        </p:sp>
        <p:sp>
          <p:nvSpPr>
            <p:cNvPr id="44" name="Rectangle 42"/>
            <p:cNvSpPr>
              <a:spLocks noChangeArrowheads="1"/>
            </p:cNvSpPr>
            <p:nvPr/>
          </p:nvSpPr>
          <p:spPr bwMode="auto">
            <a:xfrm>
              <a:off x="9399226" y="3032900"/>
              <a:ext cx="234950" cy="300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 smtClean="0">
                <a:solidFill>
                  <a:prstClr val="black"/>
                </a:solidFill>
                <a:ea typeface="微软雅黑"/>
              </a:endParaRPr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9399226" y="2637612"/>
              <a:ext cx="225425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zh-CN" sz="1500" i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</a:rPr>
                <a:t>O</a:t>
              </a:r>
              <a:endParaRPr lang="zh-CN" altLang="zh-CN" dirty="0" smtClean="0">
                <a:solidFill>
                  <a:prstClr val="black"/>
                </a:solidFill>
                <a:ea typeface="微软雅黑"/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8988063" y="2566175"/>
              <a:ext cx="1177925" cy="404812"/>
              <a:chOff x="4530725" y="4014788"/>
              <a:chExt cx="1177925" cy="404812"/>
            </a:xfrm>
          </p:grpSpPr>
          <p:sp>
            <p:nvSpPr>
              <p:cNvPr id="47" name="Rectangle 36"/>
              <p:cNvSpPr>
                <a:spLocks noChangeArrowheads="1"/>
              </p:cNvSpPr>
              <p:nvPr/>
            </p:nvSpPr>
            <p:spPr bwMode="auto">
              <a:xfrm>
                <a:off x="5527675" y="4141788"/>
                <a:ext cx="180975" cy="277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15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2</a:t>
                </a:r>
                <a:endParaRPr lang="zh-CN" altLang="zh-CN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48" name="Rectangle 37"/>
              <p:cNvSpPr>
                <a:spLocks noChangeArrowheads="1"/>
              </p:cNvSpPr>
              <p:nvPr/>
            </p:nvSpPr>
            <p:spPr bwMode="auto">
              <a:xfrm>
                <a:off x="5141913" y="4141788"/>
                <a:ext cx="180975" cy="277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150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1</a:t>
                </a:r>
                <a:endParaRPr lang="zh-CN" altLang="zh-CN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49" name="Rectangle 41"/>
              <p:cNvSpPr>
                <a:spLocks noChangeArrowheads="1"/>
              </p:cNvSpPr>
              <p:nvPr/>
            </p:nvSpPr>
            <p:spPr bwMode="auto">
              <a:xfrm>
                <a:off x="4530725" y="4138613"/>
                <a:ext cx="182563" cy="279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150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1</a:t>
                </a:r>
                <a:endParaRPr lang="zh-CN" altLang="zh-CN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50" name="Line 46"/>
              <p:cNvSpPr>
                <a:spLocks noChangeShapeType="1"/>
              </p:cNvSpPr>
              <p:nvPr/>
            </p:nvSpPr>
            <p:spPr bwMode="auto">
              <a:xfrm flipV="1">
                <a:off x="4598988" y="4017232"/>
                <a:ext cx="0" cy="85725"/>
              </a:xfrm>
              <a:prstGeom prst="line">
                <a:avLst/>
              </a:prstGeom>
              <a:noFill/>
              <a:ln w="476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1" name="Line 47"/>
              <p:cNvSpPr>
                <a:spLocks noChangeShapeType="1"/>
              </p:cNvSpPr>
              <p:nvPr/>
            </p:nvSpPr>
            <p:spPr bwMode="auto">
              <a:xfrm flipV="1">
                <a:off x="5561013" y="4014788"/>
                <a:ext cx="0" cy="85725"/>
              </a:xfrm>
              <a:prstGeom prst="line">
                <a:avLst/>
              </a:prstGeom>
              <a:noFill/>
              <a:ln w="476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2" name="Line 48"/>
              <p:cNvSpPr>
                <a:spLocks noChangeShapeType="1"/>
              </p:cNvSpPr>
              <p:nvPr/>
            </p:nvSpPr>
            <p:spPr bwMode="auto">
              <a:xfrm flipV="1">
                <a:off x="5191125" y="4014788"/>
                <a:ext cx="0" cy="85725"/>
              </a:xfrm>
              <a:prstGeom prst="line">
                <a:avLst/>
              </a:prstGeom>
              <a:noFill/>
              <a:ln w="476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9354776" y="981850"/>
              <a:ext cx="331787" cy="2352675"/>
              <a:chOff x="4897438" y="2430463"/>
              <a:chExt cx="331787" cy="2352675"/>
            </a:xfrm>
          </p:grpSpPr>
          <p:sp>
            <p:nvSpPr>
              <p:cNvPr id="54" name="Rectangle 38"/>
              <p:cNvSpPr>
                <a:spLocks noChangeArrowheads="1"/>
              </p:cNvSpPr>
              <p:nvPr/>
            </p:nvSpPr>
            <p:spPr bwMode="auto">
              <a:xfrm>
                <a:off x="5000625" y="3695700"/>
                <a:ext cx="180975" cy="277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150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1</a:t>
                </a:r>
                <a:endParaRPr lang="zh-CN" altLang="zh-CN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55" name="Rectangle 39"/>
              <p:cNvSpPr>
                <a:spLocks noChangeArrowheads="1"/>
              </p:cNvSpPr>
              <p:nvPr/>
            </p:nvSpPr>
            <p:spPr bwMode="auto">
              <a:xfrm>
                <a:off x="5000625" y="2430463"/>
                <a:ext cx="180975" cy="277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150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6</a:t>
                </a:r>
                <a:endParaRPr lang="zh-CN" altLang="zh-CN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56" name="Rectangle 43"/>
              <p:cNvSpPr>
                <a:spLocks noChangeArrowheads="1"/>
              </p:cNvSpPr>
              <p:nvPr/>
            </p:nvSpPr>
            <p:spPr bwMode="auto">
              <a:xfrm>
                <a:off x="5048250" y="4503738"/>
                <a:ext cx="180975" cy="279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150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2</a:t>
                </a:r>
                <a:endParaRPr lang="zh-CN" altLang="zh-CN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57" name="Line 45"/>
              <p:cNvSpPr>
                <a:spLocks noChangeShapeType="1"/>
              </p:cNvSpPr>
              <p:nvPr/>
            </p:nvSpPr>
            <p:spPr bwMode="auto">
              <a:xfrm>
                <a:off x="4897438" y="2549525"/>
                <a:ext cx="85725" cy="0"/>
              </a:xfrm>
              <a:prstGeom prst="line">
                <a:avLst/>
              </a:prstGeom>
              <a:noFill/>
              <a:ln w="476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8" name="Line 49"/>
              <p:cNvSpPr>
                <a:spLocks noChangeShapeType="1"/>
              </p:cNvSpPr>
              <p:nvPr/>
            </p:nvSpPr>
            <p:spPr bwMode="auto">
              <a:xfrm>
                <a:off x="4897438" y="3802063"/>
                <a:ext cx="85725" cy="0"/>
              </a:xfrm>
              <a:prstGeom prst="line">
                <a:avLst/>
              </a:prstGeom>
              <a:noFill/>
              <a:ln w="476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9" name="Line 45"/>
              <p:cNvSpPr>
                <a:spLocks noChangeShapeType="1"/>
              </p:cNvSpPr>
              <p:nvPr/>
            </p:nvSpPr>
            <p:spPr bwMode="auto">
              <a:xfrm>
                <a:off x="4897438" y="4708984"/>
                <a:ext cx="85725" cy="0"/>
              </a:xfrm>
              <a:prstGeom prst="line">
                <a:avLst/>
              </a:prstGeom>
              <a:noFill/>
              <a:ln w="476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cxnSp>
          <p:nvCxnSpPr>
            <p:cNvPr id="60" name="直接连接符 59"/>
            <p:cNvCxnSpPr/>
            <p:nvPr/>
          </p:nvCxnSpPr>
          <p:spPr>
            <a:xfrm flipH="1">
              <a:off x="7730764" y="3262376"/>
              <a:ext cx="3559993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dash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62732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/>
      <p:bldP spid="10" grpId="0"/>
      <p:bldP spid="11" grpId="0"/>
      <p:bldP spid="12" grpId="0"/>
      <p:bldP spid="13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1" name="Text Box 9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2407444" y="1173163"/>
            <a:ext cx="7620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sz="3600" b="1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第七节</a:t>
            </a:r>
            <a:r>
              <a:rPr kumimoji="1" lang="zh-CN" altLang="en-US" sz="36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曲率</a:t>
            </a:r>
          </a:p>
        </p:txBody>
      </p:sp>
      <p:sp>
        <p:nvSpPr>
          <p:cNvPr id="145412" name="Rectangle 10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3680460" y="2437987"/>
            <a:ext cx="2357438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一、弧微分</a:t>
            </a:r>
          </a:p>
        </p:txBody>
      </p:sp>
      <p:sp>
        <p:nvSpPr>
          <p:cNvPr id="145413" name="Rectangle 1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3680460" y="3436112"/>
            <a:ext cx="4722813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二、曲率及其计算公式</a:t>
            </a:r>
          </a:p>
        </p:txBody>
      </p:sp>
      <p:sp>
        <p:nvSpPr>
          <p:cNvPr id="145414" name="Rectangle 12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3680460" y="4434237"/>
            <a:ext cx="4722813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三、曲率圆与曲率半径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E443730-9F97-4651-A931-AF0F24C545F4}" type="datetime11">
              <a:rPr lang="zh-CN" altLang="en-US"/>
              <a:pPr>
                <a:defRPr/>
              </a:pPr>
              <a:t>16:22:13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0A3BEE-B4D5-41FD-B3D9-E248573D317E}" type="datetime11">
              <a:rPr lang="zh-CN" altLang="en-US" smtClean="0"/>
              <a:pPr>
                <a:defRPr/>
              </a:pPr>
              <a:t>16:22:13</a:t>
            </a:fld>
            <a:endParaRPr lang="en-US" altLang="zh-CN"/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518859" y="0"/>
            <a:ext cx="14745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spcBef>
                <a:spcPct val="50000"/>
              </a:spcBef>
            </a:pPr>
            <a:r>
              <a:rPr kumimoji="1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</a:rPr>
              <a:t>第</a:t>
            </a:r>
            <a:r>
              <a:rPr kumimoji="1" lang="zh-CN" altLang="en-US" b="1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七</a:t>
            </a:r>
            <a:r>
              <a:rPr kumimoji="1" lang="zh-CN" altLang="en-US" b="1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节曲率</a:t>
            </a:r>
            <a:endParaRPr kumimoji="1" lang="zh-CN" altLang="en-US" b="1" dirty="0">
              <a:solidFill>
                <a:srgbClr val="7030A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" name="Text Box 62"/>
          <p:cNvSpPr txBox="1">
            <a:spLocks noChangeArrowheads="1"/>
          </p:cNvSpPr>
          <p:nvPr/>
        </p:nvSpPr>
        <p:spPr bwMode="auto">
          <a:xfrm>
            <a:off x="787400" y="384174"/>
            <a:ext cx="22849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spcBef>
                <a:spcPct val="50000"/>
              </a:spcBef>
            </a:pPr>
            <a:r>
              <a:rPr kumimoji="1" lang="zh-CN" altLang="en-US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一、</a:t>
            </a:r>
            <a:r>
              <a:rPr kumimoji="1"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弧微分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09520" y="960600"/>
            <a:ext cx="11133747" cy="1539384"/>
            <a:chOff x="609520" y="1363724"/>
            <a:chExt cx="11133747" cy="1539384"/>
          </a:xfrm>
        </p:grpSpPr>
        <p:sp>
          <p:nvSpPr>
            <p:cNvPr id="6" name="矩形 5"/>
            <p:cNvSpPr/>
            <p:nvPr/>
          </p:nvSpPr>
          <p:spPr>
            <a:xfrm>
              <a:off x="609520" y="1363724"/>
              <a:ext cx="11133747" cy="15327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    若函数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  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在区间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内具有一阶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连续导数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，其图形为一条处处有切线的曲线，且切线随切点的移动而连续转动，通常这样的曲线必为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9500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光滑曲线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.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在曲线          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上取固定点   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   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作为度量弧长的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9500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基点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，并规定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:</a:t>
              </a: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aphicFrame>
          <p:nvGraphicFramePr>
            <p:cNvPr id="7" name="对象 6"/>
            <p:cNvGraphicFramePr>
              <a:graphicFrameLocks noChangeAspect="1"/>
            </p:cNvGraphicFramePr>
            <p:nvPr>
              <p:extLst/>
            </p:nvPr>
          </p:nvGraphicFramePr>
          <p:xfrm>
            <a:off x="2222090" y="1380853"/>
            <a:ext cx="1218672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9851" name="Equation" r:id="rId3" imgW="609336" imgH="253890" progId="Equation.DSMT4">
                    <p:embed/>
                  </p:oleObj>
                </mc:Choice>
                <mc:Fallback>
                  <p:oleObj name="Equation" r:id="rId3" imgW="609336" imgH="253890" progId="Equation.DSMT4">
                    <p:embed/>
                    <p:pic>
                      <p:nvPicPr>
                        <p:cNvPr id="79" name="对象 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22090" y="1380853"/>
                          <a:ext cx="1218672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对象 7"/>
            <p:cNvGraphicFramePr>
              <a:graphicFrameLocks noChangeAspect="1"/>
            </p:cNvGraphicFramePr>
            <p:nvPr>
              <p:extLst/>
            </p:nvPr>
          </p:nvGraphicFramePr>
          <p:xfrm>
            <a:off x="4356380" y="1387710"/>
            <a:ext cx="736280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9852" name="Equation" r:id="rId5" imgW="368140" imgH="253890" progId="Equation.DSMT4">
                    <p:embed/>
                  </p:oleObj>
                </mc:Choice>
                <mc:Fallback>
                  <p:oleObj name="Equation" r:id="rId5" imgW="368140" imgH="253890" progId="Equation.DSMT4">
                    <p:embed/>
                    <p:pic>
                      <p:nvPicPr>
                        <p:cNvPr id="100" name="对象 9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6380" y="1387710"/>
                          <a:ext cx="736280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对象 8"/>
            <p:cNvGraphicFramePr>
              <a:graphicFrameLocks noChangeAspect="1"/>
            </p:cNvGraphicFramePr>
            <p:nvPr>
              <p:extLst/>
            </p:nvPr>
          </p:nvGraphicFramePr>
          <p:xfrm>
            <a:off x="1012721" y="2349333"/>
            <a:ext cx="2615064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9853" name="Equation" r:id="rId7" imgW="1307532" imgH="253890" progId="Equation.DSMT4">
                    <p:embed/>
                  </p:oleObj>
                </mc:Choice>
                <mc:Fallback>
                  <p:oleObj name="Equation" r:id="rId7" imgW="1307532" imgH="253890" progId="Equation.DSMT4">
                    <p:embed/>
                    <p:pic>
                      <p:nvPicPr>
                        <p:cNvPr id="106" name="对象 10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12721" y="2349333"/>
                          <a:ext cx="2615064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/>
            <p:cNvGraphicFramePr>
              <a:graphicFrameLocks noChangeAspect="1"/>
            </p:cNvGraphicFramePr>
            <p:nvPr>
              <p:extLst/>
            </p:nvPr>
          </p:nvGraphicFramePr>
          <p:xfrm>
            <a:off x="5131988" y="2395328"/>
            <a:ext cx="1904174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9854" name="Equation" r:id="rId9" imgW="952087" imgH="253890" progId="Equation.DSMT4">
                    <p:embed/>
                  </p:oleObj>
                </mc:Choice>
                <mc:Fallback>
                  <p:oleObj name="Equation" r:id="rId9" imgW="952087" imgH="253890" progId="Equation.DSMT4">
                    <p:embed/>
                    <p:pic>
                      <p:nvPicPr>
                        <p:cNvPr id="111" name="对象 1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31988" y="2395328"/>
                          <a:ext cx="1904174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" name="矩形 10"/>
          <p:cNvSpPr/>
          <p:nvPr/>
        </p:nvSpPr>
        <p:spPr>
          <a:xfrm>
            <a:off x="1420993" y="2453989"/>
            <a:ext cx="609608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39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prstClr val="black"/>
                </a:solidFill>
                <a:latin typeface="E-BZ"/>
                <a:ea typeface="微软雅黑"/>
              </a:rPr>
              <a:t>(</a:t>
            </a:r>
            <a:r>
              <a:rPr lang="zh-CN" altLang="en-US" sz="2400" dirty="0">
                <a:solidFill>
                  <a:prstClr val="black"/>
                </a:solidFill>
                <a:latin typeface="E-BZ"/>
                <a:ea typeface="微软雅黑"/>
              </a:rPr>
              <a:t>１</a:t>
            </a:r>
            <a:r>
              <a:rPr lang="en-US" altLang="zh-CN" sz="2400" dirty="0">
                <a:solidFill>
                  <a:prstClr val="black"/>
                </a:solidFill>
                <a:latin typeface="E-BZ"/>
                <a:ea typeface="微软雅黑"/>
              </a:rPr>
              <a:t>) </a:t>
            </a:r>
            <a:r>
              <a:rPr lang="zh-CN" altLang="en-US" sz="2400" dirty="0" smtClean="0">
                <a:solidFill>
                  <a:prstClr val="black"/>
                </a:solidFill>
                <a:latin typeface="FZSSK--GBK1-0"/>
                <a:ea typeface="微软雅黑"/>
              </a:rPr>
              <a:t>以</a:t>
            </a:r>
            <a:r>
              <a:rPr lang="zh-CN" altLang="en-US" sz="2400" dirty="0" smtClean="0">
                <a:solidFill>
                  <a:prstClr val="black"/>
                </a:solidFill>
                <a:latin typeface="E-BX"/>
                <a:ea typeface="微软雅黑"/>
              </a:rPr>
              <a:t>  </a:t>
            </a:r>
            <a:r>
              <a:rPr lang="zh-CN" altLang="en-US" sz="2400" dirty="0" smtClean="0">
                <a:solidFill>
                  <a:prstClr val="black"/>
                </a:solidFill>
                <a:latin typeface="FZSSK--GBK1-0"/>
                <a:ea typeface="微软雅黑"/>
              </a:rPr>
              <a:t>增大</a:t>
            </a:r>
            <a:r>
              <a:rPr lang="zh-CN" altLang="en-US" sz="2400" dirty="0">
                <a:solidFill>
                  <a:prstClr val="black"/>
                </a:solidFill>
                <a:latin typeface="FZSSK--GBK1-0"/>
                <a:ea typeface="微软雅黑"/>
              </a:rPr>
              <a:t>的方向作为曲线的</a:t>
            </a:r>
            <a:r>
              <a:rPr lang="zh-CN" altLang="en-US" sz="2400" dirty="0" smtClean="0">
                <a:solidFill>
                  <a:prstClr val="black"/>
                </a:solidFill>
                <a:latin typeface="FZSSK--GBK1-0"/>
                <a:ea typeface="微软雅黑"/>
              </a:rPr>
              <a:t>正向；</a:t>
            </a:r>
            <a:endParaRPr lang="zh-CN" altLang="en-US" sz="2400" dirty="0">
              <a:solidFill>
                <a:prstClr val="black"/>
              </a:solidFill>
              <a:latin typeface="E-BZ"/>
              <a:ea typeface="微软雅黑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252895"/>
              </p:ext>
            </p:extLst>
          </p:nvPr>
        </p:nvGraphicFramePr>
        <p:xfrm>
          <a:off x="2572206" y="2685764"/>
          <a:ext cx="254110" cy="2795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855" name="Equation" r:id="rId11" imgW="127055" imgH="139761" progId="Equation.DSMT4">
                  <p:embed/>
                </p:oleObj>
              </mc:Choice>
              <mc:Fallback>
                <p:oleObj name="Equation" r:id="rId11" imgW="127055" imgH="139761" progId="Equation.DSMT4">
                  <p:embed/>
                  <p:pic>
                    <p:nvPicPr>
                      <p:cNvPr id="134" name="对象 1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2206" y="2685764"/>
                        <a:ext cx="254110" cy="27952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组合 12"/>
          <p:cNvGrpSpPr/>
          <p:nvPr/>
        </p:nvGrpSpPr>
        <p:grpSpPr>
          <a:xfrm>
            <a:off x="1470108" y="3029605"/>
            <a:ext cx="6092825" cy="1200329"/>
            <a:chOff x="628860" y="3521560"/>
            <a:chExt cx="6092825" cy="1200329"/>
          </a:xfrm>
        </p:grpSpPr>
        <p:sp>
          <p:nvSpPr>
            <p:cNvPr id="18" name="矩形 17"/>
            <p:cNvSpPr/>
            <p:nvPr/>
          </p:nvSpPr>
          <p:spPr>
            <a:xfrm>
              <a:off x="628860" y="3521560"/>
              <a:ext cx="6092825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E-BZ"/>
                  <a:ea typeface="微软雅黑"/>
                </a:rPr>
                <a:t>(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E-BZ"/>
                  <a:ea typeface="微软雅黑"/>
                </a:rPr>
                <a:t>２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E-BZ"/>
                  <a:ea typeface="微软雅黑"/>
                </a:rPr>
                <a:t>)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对曲线上任意点    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E-BX"/>
                  <a:ea typeface="微软雅黑"/>
                </a:rPr>
                <a:t>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有向线段</a:t>
              </a: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ZSSK--GBK1-0"/>
                <a:ea typeface="微软雅黑"/>
              </a:endParaRPr>
            </a:p>
            <a:p>
              <a:pPr marL="0" marR="0" lvl="0" indent="0" defTabSz="609539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E-BX"/>
                  <a:ea typeface="微软雅黑"/>
                </a:rPr>
                <a:t>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的长度为    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E-BX"/>
                  <a:ea typeface="微软雅黑"/>
                </a:rPr>
                <a:t>   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E-BX"/>
                  <a:ea typeface="微软雅黑"/>
                </a:rPr>
                <a:t>，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称为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9500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弧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.</a:t>
              </a: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-BX"/>
                <a:ea typeface="微软雅黑"/>
              </a:endParaRPr>
            </a:p>
          </p:txBody>
        </p:sp>
        <p:graphicFrame>
          <p:nvGraphicFramePr>
            <p:cNvPr id="14" name="对象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47855503"/>
                </p:ext>
              </p:extLst>
            </p:nvPr>
          </p:nvGraphicFramePr>
          <p:xfrm>
            <a:off x="3582613" y="3631833"/>
            <a:ext cx="1574116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9856" name="Equation" r:id="rId13" imgW="787058" imgH="253890" progId="Equation.DSMT4">
                    <p:embed/>
                  </p:oleObj>
                </mc:Choice>
                <mc:Fallback>
                  <p:oleObj name="Equation" r:id="rId13" imgW="787058" imgH="253890" progId="Equation.DSMT4">
                    <p:embed/>
                    <p:pic>
                      <p:nvPicPr>
                        <p:cNvPr id="117" name="对象 1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82613" y="3631833"/>
                          <a:ext cx="1574116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49136559"/>
                </p:ext>
              </p:extLst>
            </p:nvPr>
          </p:nvGraphicFramePr>
          <p:xfrm>
            <a:off x="2536059" y="4151023"/>
            <a:ext cx="2183452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9857" name="Equation" r:id="rId15" imgW="1091726" imgH="253890" progId="Equation.DSMT4">
                    <p:embed/>
                  </p:oleObj>
                </mc:Choice>
                <mc:Fallback>
                  <p:oleObj name="Equation" r:id="rId15" imgW="1091726" imgH="253890" progId="Equation.DSMT4">
                    <p:embed/>
                    <p:pic>
                      <p:nvPicPr>
                        <p:cNvPr id="121" name="对象 1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36059" y="4151023"/>
                          <a:ext cx="2183452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38007" y="4234090"/>
              <a:ext cx="489875" cy="341647"/>
            </a:xfrm>
            <a:prstGeom prst="rect">
              <a:avLst/>
            </a:prstGeom>
          </p:spPr>
        </p:pic>
        <p:graphicFrame>
          <p:nvGraphicFramePr>
            <p:cNvPr id="17" name="对象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18323348"/>
                </p:ext>
              </p:extLst>
            </p:nvPr>
          </p:nvGraphicFramePr>
          <p:xfrm>
            <a:off x="5892486" y="4245243"/>
            <a:ext cx="270404" cy="3304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9858" name="Equation" r:id="rId18" imgW="114201" imgH="139579" progId="Equation.DSMT4">
                    <p:embed/>
                  </p:oleObj>
                </mc:Choice>
                <mc:Fallback>
                  <p:oleObj name="Equation" r:id="rId18" imgW="114201" imgH="139579" progId="Equation.DSMT4">
                    <p:embed/>
                    <p:pic>
                      <p:nvPicPr>
                        <p:cNvPr id="139" name="对象 1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92486" y="4245243"/>
                          <a:ext cx="270404" cy="330494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0" name="组合 49"/>
          <p:cNvGrpSpPr/>
          <p:nvPr/>
        </p:nvGrpSpPr>
        <p:grpSpPr>
          <a:xfrm>
            <a:off x="7700563" y="2825525"/>
            <a:ext cx="3859213" cy="2500312"/>
            <a:chOff x="7569200" y="3081338"/>
            <a:chExt cx="3859213" cy="2500312"/>
          </a:xfrm>
        </p:grpSpPr>
        <p:grpSp>
          <p:nvGrpSpPr>
            <p:cNvPr id="19" name="组合 18"/>
            <p:cNvGrpSpPr/>
            <p:nvPr/>
          </p:nvGrpSpPr>
          <p:grpSpPr>
            <a:xfrm>
              <a:off x="7845425" y="3081338"/>
              <a:ext cx="215900" cy="2500312"/>
              <a:chOff x="7845425" y="3081338"/>
              <a:chExt cx="215900" cy="2500312"/>
            </a:xfrm>
          </p:grpSpPr>
          <p:sp>
            <p:nvSpPr>
              <p:cNvPr id="20" name="Rectangle 48"/>
              <p:cNvSpPr>
                <a:spLocks noChangeArrowheads="1"/>
              </p:cNvSpPr>
              <p:nvPr/>
            </p:nvSpPr>
            <p:spPr bwMode="auto">
              <a:xfrm>
                <a:off x="7845425" y="3081338"/>
                <a:ext cx="188913" cy="3159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i="1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y</a:t>
                </a:r>
                <a:endParaRPr lang="zh-CN" altLang="zh-CN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21" name="Line 51"/>
              <p:cNvSpPr>
                <a:spLocks noChangeShapeType="1"/>
              </p:cNvSpPr>
              <p:nvPr/>
            </p:nvSpPr>
            <p:spPr bwMode="auto">
              <a:xfrm flipV="1">
                <a:off x="8035925" y="3198813"/>
                <a:ext cx="0" cy="2382837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2" name="Freeform 52"/>
              <p:cNvSpPr>
                <a:spLocks/>
              </p:cNvSpPr>
              <p:nvPr/>
            </p:nvSpPr>
            <p:spPr bwMode="auto">
              <a:xfrm>
                <a:off x="8010525" y="3116263"/>
                <a:ext cx="50800" cy="95250"/>
              </a:xfrm>
              <a:custGeom>
                <a:avLst/>
                <a:gdLst>
                  <a:gd name="T0" fmla="*/ 32 w 32"/>
                  <a:gd name="T1" fmla="*/ 60 h 60"/>
                  <a:gd name="T2" fmla="*/ 16 w 32"/>
                  <a:gd name="T3" fmla="*/ 0 h 60"/>
                  <a:gd name="T4" fmla="*/ 0 w 32"/>
                  <a:gd name="T5" fmla="*/ 60 h 60"/>
                  <a:gd name="T6" fmla="*/ 32 w 32"/>
                  <a:gd name="T7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60">
                    <a:moveTo>
                      <a:pt x="32" y="60"/>
                    </a:moveTo>
                    <a:lnTo>
                      <a:pt x="16" y="0"/>
                    </a:lnTo>
                    <a:lnTo>
                      <a:pt x="0" y="60"/>
                    </a:lnTo>
                    <a:lnTo>
                      <a:pt x="32" y="6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23" name="Freeform 53"/>
            <p:cNvSpPr>
              <a:spLocks/>
            </p:cNvSpPr>
            <p:nvPr/>
          </p:nvSpPr>
          <p:spPr bwMode="auto">
            <a:xfrm>
              <a:off x="8350250" y="3355975"/>
              <a:ext cx="2138363" cy="1346200"/>
            </a:xfrm>
            <a:custGeom>
              <a:avLst/>
              <a:gdLst>
                <a:gd name="T0" fmla="*/ 0 w 339"/>
                <a:gd name="T1" fmla="*/ 212 h 213"/>
                <a:gd name="T2" fmla="*/ 168 w 339"/>
                <a:gd name="T3" fmla="*/ 185 h 213"/>
                <a:gd name="T4" fmla="*/ 339 w 339"/>
                <a:gd name="T5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9" h="213">
                  <a:moveTo>
                    <a:pt x="0" y="212"/>
                  </a:moveTo>
                  <a:cubicBezTo>
                    <a:pt x="0" y="212"/>
                    <a:pt x="98" y="213"/>
                    <a:pt x="168" y="185"/>
                  </a:cubicBezTo>
                  <a:cubicBezTo>
                    <a:pt x="238" y="156"/>
                    <a:pt x="333" y="106"/>
                    <a:pt x="339" y="0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4" name="Line 55"/>
            <p:cNvSpPr>
              <a:spLocks noChangeShapeType="1"/>
            </p:cNvSpPr>
            <p:nvPr/>
          </p:nvSpPr>
          <p:spPr bwMode="auto">
            <a:xfrm flipV="1">
              <a:off x="9056688" y="4210050"/>
              <a:ext cx="1066800" cy="47307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5" name="Line 56"/>
            <p:cNvSpPr>
              <a:spLocks noChangeShapeType="1"/>
            </p:cNvSpPr>
            <p:nvPr/>
          </p:nvSpPr>
          <p:spPr bwMode="auto">
            <a:xfrm flipH="1">
              <a:off x="9164638" y="3627438"/>
              <a:ext cx="1323975" cy="1093787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6" name="Rectangle 57"/>
            <p:cNvSpPr>
              <a:spLocks noChangeArrowheads="1"/>
            </p:cNvSpPr>
            <p:nvPr/>
          </p:nvSpPr>
          <p:spPr bwMode="auto">
            <a:xfrm>
              <a:off x="7808913" y="5170488"/>
              <a:ext cx="250825" cy="315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zh-CN" i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</a:rPr>
                <a:t>O</a:t>
              </a:r>
              <a:endParaRPr lang="zh-CN" altLang="zh-CN" dirty="0" smtClean="0">
                <a:solidFill>
                  <a:prstClr val="black"/>
                </a:solidFill>
                <a:ea typeface="微软雅黑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8294900" y="5141106"/>
              <a:ext cx="212726" cy="317500"/>
              <a:chOff x="8537575" y="5153025"/>
              <a:chExt cx="212726" cy="317500"/>
            </a:xfrm>
          </p:grpSpPr>
          <p:sp>
            <p:nvSpPr>
              <p:cNvPr id="28" name="Rectangle 58"/>
              <p:cNvSpPr>
                <a:spLocks noChangeArrowheads="1"/>
              </p:cNvSpPr>
              <p:nvPr/>
            </p:nvSpPr>
            <p:spPr bwMode="auto">
              <a:xfrm>
                <a:off x="8537575" y="5153025"/>
                <a:ext cx="188913" cy="317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i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x</a:t>
                </a:r>
                <a:endParaRPr lang="zh-CN" altLang="zh-CN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29" name="Rectangle 59"/>
              <p:cNvSpPr>
                <a:spLocks noChangeArrowheads="1"/>
              </p:cNvSpPr>
              <p:nvPr/>
            </p:nvSpPr>
            <p:spPr bwMode="auto">
              <a:xfrm>
                <a:off x="8637588" y="5268913"/>
                <a:ext cx="112713" cy="176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100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0</a:t>
                </a:r>
                <a:endParaRPr lang="zh-CN" altLang="zh-CN" smtClean="0">
                  <a:solidFill>
                    <a:prstClr val="black"/>
                  </a:solidFill>
                  <a:ea typeface="微软雅黑"/>
                </a:endParaRPr>
              </a:p>
            </p:txBody>
          </p:sp>
        </p:grpSp>
        <p:sp>
          <p:nvSpPr>
            <p:cNvPr id="30" name="Rectangle 60"/>
            <p:cNvSpPr>
              <a:spLocks noChangeArrowheads="1"/>
            </p:cNvSpPr>
            <p:nvPr/>
          </p:nvSpPr>
          <p:spPr bwMode="auto">
            <a:xfrm>
              <a:off x="9331325" y="5170488"/>
              <a:ext cx="190500" cy="315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zh-CN" i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</a:rPr>
                <a:t>x</a:t>
              </a:r>
              <a:endParaRPr lang="zh-CN" altLang="zh-CN" dirty="0" smtClean="0">
                <a:solidFill>
                  <a:prstClr val="black"/>
                </a:solidFill>
                <a:ea typeface="微软雅黑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9598025" y="3849688"/>
              <a:ext cx="290513" cy="315912"/>
              <a:chOff x="9598025" y="3849688"/>
              <a:chExt cx="290513" cy="315912"/>
            </a:xfrm>
          </p:grpSpPr>
          <p:sp>
            <p:nvSpPr>
              <p:cNvPr id="32" name="Rectangle 64"/>
              <p:cNvSpPr>
                <a:spLocks noChangeArrowheads="1"/>
              </p:cNvSpPr>
              <p:nvPr/>
            </p:nvSpPr>
            <p:spPr bwMode="auto">
              <a:xfrm>
                <a:off x="9598025" y="3849688"/>
                <a:ext cx="201613" cy="3159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d</a:t>
                </a:r>
                <a:endParaRPr lang="zh-CN" altLang="zh-CN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33" name="Rectangle 65"/>
              <p:cNvSpPr>
                <a:spLocks noChangeArrowheads="1"/>
              </p:cNvSpPr>
              <p:nvPr/>
            </p:nvSpPr>
            <p:spPr bwMode="auto">
              <a:xfrm>
                <a:off x="9712325" y="3849688"/>
                <a:ext cx="176213" cy="3159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i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s</a:t>
                </a:r>
                <a:endParaRPr lang="zh-CN" altLang="zh-CN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8299662" y="4342891"/>
              <a:ext cx="303213" cy="315912"/>
              <a:chOff x="8486775" y="4319588"/>
              <a:chExt cx="303213" cy="315912"/>
            </a:xfrm>
          </p:grpSpPr>
          <p:sp>
            <p:nvSpPr>
              <p:cNvPr id="35" name="Rectangle 67"/>
              <p:cNvSpPr>
                <a:spLocks noChangeArrowheads="1"/>
              </p:cNvSpPr>
              <p:nvPr/>
            </p:nvSpPr>
            <p:spPr bwMode="auto">
              <a:xfrm>
                <a:off x="8486775" y="4319588"/>
                <a:ext cx="277813" cy="3159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i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M</a:t>
                </a:r>
                <a:endParaRPr lang="zh-CN" altLang="zh-CN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36" name="Rectangle 68"/>
              <p:cNvSpPr>
                <a:spLocks noChangeArrowheads="1"/>
              </p:cNvSpPr>
              <p:nvPr/>
            </p:nvSpPr>
            <p:spPr bwMode="auto">
              <a:xfrm>
                <a:off x="8675688" y="4435475"/>
                <a:ext cx="114300" cy="176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100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0</a:t>
                </a:r>
                <a:endParaRPr lang="zh-CN" altLang="zh-CN" smtClean="0">
                  <a:solidFill>
                    <a:prstClr val="black"/>
                  </a:solidFill>
                  <a:ea typeface="微软雅黑"/>
                </a:endParaRPr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7569200" y="5126038"/>
              <a:ext cx="3859213" cy="360362"/>
              <a:chOff x="7569200" y="5126038"/>
              <a:chExt cx="3859213" cy="360362"/>
            </a:xfrm>
          </p:grpSpPr>
          <p:sp>
            <p:nvSpPr>
              <p:cNvPr id="38" name="Line 49"/>
              <p:cNvSpPr>
                <a:spLocks noChangeShapeType="1"/>
              </p:cNvSpPr>
              <p:nvPr/>
            </p:nvSpPr>
            <p:spPr bwMode="auto">
              <a:xfrm>
                <a:off x="7569200" y="5151438"/>
                <a:ext cx="3763963" cy="0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39" name="Freeform 50"/>
              <p:cNvSpPr>
                <a:spLocks/>
              </p:cNvSpPr>
              <p:nvPr/>
            </p:nvSpPr>
            <p:spPr bwMode="auto">
              <a:xfrm>
                <a:off x="11314113" y="5126038"/>
                <a:ext cx="95250" cy="50800"/>
              </a:xfrm>
              <a:custGeom>
                <a:avLst/>
                <a:gdLst>
                  <a:gd name="T0" fmla="*/ 0 w 60"/>
                  <a:gd name="T1" fmla="*/ 32 h 32"/>
                  <a:gd name="T2" fmla="*/ 60 w 60"/>
                  <a:gd name="T3" fmla="*/ 16 h 32"/>
                  <a:gd name="T4" fmla="*/ 0 w 60"/>
                  <a:gd name="T5" fmla="*/ 0 h 32"/>
                  <a:gd name="T6" fmla="*/ 0 w 60"/>
                  <a:gd name="T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32">
                    <a:moveTo>
                      <a:pt x="0" y="32"/>
                    </a:moveTo>
                    <a:lnTo>
                      <a:pt x="60" y="16"/>
                    </a:lnTo>
                    <a:lnTo>
                      <a:pt x="0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0" name="Rectangle 69"/>
              <p:cNvSpPr>
                <a:spLocks noChangeArrowheads="1"/>
              </p:cNvSpPr>
              <p:nvPr/>
            </p:nvSpPr>
            <p:spPr bwMode="auto">
              <a:xfrm>
                <a:off x="11239500" y="5170488"/>
                <a:ext cx="188913" cy="3159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i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x</a:t>
                </a:r>
                <a:endParaRPr lang="zh-CN" altLang="zh-CN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</p:grpSp>
        <p:sp>
          <p:nvSpPr>
            <p:cNvPr id="41" name="Rectangle 70"/>
            <p:cNvSpPr>
              <a:spLocks noChangeArrowheads="1"/>
            </p:cNvSpPr>
            <p:nvPr/>
          </p:nvSpPr>
          <p:spPr bwMode="auto">
            <a:xfrm>
              <a:off x="10485438" y="4410075"/>
              <a:ext cx="227013" cy="315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zh-CN" i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</a:rPr>
                <a:t>R</a:t>
              </a:r>
              <a:endParaRPr lang="zh-CN" altLang="zh-CN" dirty="0" smtClean="0">
                <a:solidFill>
                  <a:prstClr val="black"/>
                </a:solidFill>
                <a:ea typeface="微软雅黑"/>
              </a:endParaRPr>
            </a:p>
          </p:txBody>
        </p:sp>
        <p:sp>
          <p:nvSpPr>
            <p:cNvPr id="42" name="Rectangle 71"/>
            <p:cNvSpPr>
              <a:spLocks noChangeArrowheads="1"/>
            </p:cNvSpPr>
            <p:nvPr/>
          </p:nvSpPr>
          <p:spPr bwMode="auto">
            <a:xfrm>
              <a:off x="9186863" y="4197350"/>
              <a:ext cx="277813" cy="315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zh-CN" i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</a:rPr>
                <a:t>M</a:t>
              </a:r>
              <a:endParaRPr lang="zh-CN" altLang="zh-CN" dirty="0" smtClean="0">
                <a:solidFill>
                  <a:prstClr val="black"/>
                </a:solidFill>
                <a:ea typeface="微软雅黑"/>
              </a:endParaRPr>
            </a:p>
          </p:txBody>
        </p:sp>
        <p:sp>
          <p:nvSpPr>
            <p:cNvPr id="43" name="Rectangle 72"/>
            <p:cNvSpPr>
              <a:spLocks noChangeArrowheads="1"/>
            </p:cNvSpPr>
            <p:nvPr/>
          </p:nvSpPr>
          <p:spPr bwMode="auto">
            <a:xfrm>
              <a:off x="10123488" y="4111625"/>
              <a:ext cx="214313" cy="315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zh-CN" i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</a:rPr>
                <a:t>T</a:t>
              </a:r>
              <a:endParaRPr lang="zh-CN" altLang="zh-CN" dirty="0" smtClean="0">
                <a:solidFill>
                  <a:prstClr val="black"/>
                </a:solidFill>
                <a:ea typeface="微软雅黑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 flipV="1">
              <a:off x="9413981" y="4528994"/>
              <a:ext cx="0" cy="622444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dash"/>
            </a:ln>
            <a:effectLst/>
          </p:spPr>
        </p:cxnSp>
        <p:cxnSp>
          <p:nvCxnSpPr>
            <p:cNvPr id="45" name="直接连接符 44"/>
            <p:cNvCxnSpPr/>
            <p:nvPr/>
          </p:nvCxnSpPr>
          <p:spPr>
            <a:xfrm flipV="1">
              <a:off x="10426700" y="3679052"/>
              <a:ext cx="0" cy="147238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dash"/>
            </a:ln>
            <a:effectLst/>
          </p:spPr>
        </p:cxnSp>
        <p:cxnSp>
          <p:nvCxnSpPr>
            <p:cNvPr id="46" name="直接连接符 45"/>
            <p:cNvCxnSpPr/>
            <p:nvPr/>
          </p:nvCxnSpPr>
          <p:spPr>
            <a:xfrm flipH="1" flipV="1">
              <a:off x="8355416" y="4695855"/>
              <a:ext cx="3927" cy="455583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dash"/>
            </a:ln>
            <a:effectLst/>
          </p:spPr>
        </p:cxnSp>
        <p:cxnSp>
          <p:nvCxnSpPr>
            <p:cNvPr id="47" name="直接连接符 46"/>
            <p:cNvCxnSpPr/>
            <p:nvPr/>
          </p:nvCxnSpPr>
          <p:spPr>
            <a:xfrm flipH="1">
              <a:off x="9415928" y="4538662"/>
              <a:ext cx="1010772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dash"/>
            </a:ln>
            <a:effectLst/>
          </p:spPr>
        </p:cxnSp>
        <p:graphicFrame>
          <p:nvGraphicFramePr>
            <p:cNvPr id="48" name="对象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12542246"/>
                </p:ext>
              </p:extLst>
            </p:nvPr>
          </p:nvGraphicFramePr>
          <p:xfrm>
            <a:off x="10167716" y="5185297"/>
            <a:ext cx="517968" cy="2129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9859" name="Equation" r:id="rId20" imgW="431640" imgH="177480" progId="Equation.DSMT4">
                    <p:embed/>
                  </p:oleObj>
                </mc:Choice>
                <mc:Fallback>
                  <p:oleObj name="Equation" r:id="rId20" imgW="431640" imgH="177480" progId="Equation.DSMT4">
                    <p:embed/>
                    <p:pic>
                      <p:nvPicPr>
                        <p:cNvPr id="190" name="对象 18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167716" y="5185297"/>
                          <a:ext cx="517968" cy="21297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" name="对象 4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58545556"/>
                </p:ext>
              </p:extLst>
            </p:nvPr>
          </p:nvGraphicFramePr>
          <p:xfrm>
            <a:off x="10093325" y="3503405"/>
            <a:ext cx="288925" cy="198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9860" name="Equation" r:id="rId22" imgW="241200" imgH="164880" progId="Equation.DSMT4">
                    <p:embed/>
                  </p:oleObj>
                </mc:Choice>
                <mc:Fallback>
                  <p:oleObj name="Equation" r:id="rId22" imgW="241200" imgH="164880" progId="Equation.DSMT4">
                    <p:embed/>
                    <p:pic>
                      <p:nvPicPr>
                        <p:cNvPr id="191" name="对象 19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93325" y="3503405"/>
                          <a:ext cx="288925" cy="1984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1" name="组合 50"/>
          <p:cNvGrpSpPr/>
          <p:nvPr/>
        </p:nvGrpSpPr>
        <p:grpSpPr>
          <a:xfrm>
            <a:off x="596314" y="4542295"/>
            <a:ext cx="6092825" cy="1200329"/>
            <a:chOff x="664596" y="4960437"/>
            <a:chExt cx="6092825" cy="1200329"/>
          </a:xfrm>
        </p:grpSpPr>
        <p:graphicFrame>
          <p:nvGraphicFramePr>
            <p:cNvPr id="52" name="对象 5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1163480"/>
                </p:ext>
              </p:extLst>
            </p:nvPr>
          </p:nvGraphicFramePr>
          <p:xfrm>
            <a:off x="2905738" y="5170488"/>
            <a:ext cx="254110" cy="2795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9861" name="Equation" r:id="rId24" imgW="127055" imgH="139761" progId="Equation.DSMT4">
                    <p:embed/>
                  </p:oleObj>
                </mc:Choice>
                <mc:Fallback>
                  <p:oleObj name="Equation" r:id="rId24" imgW="127055" imgH="139761" progId="Equation.DSMT4">
                    <p:embed/>
                    <p:pic>
                      <p:nvPicPr>
                        <p:cNvPr id="143" name="对象 1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05738" y="5170488"/>
                          <a:ext cx="254110" cy="27952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" name="对象 5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44464317"/>
                </p:ext>
              </p:extLst>
            </p:nvPr>
          </p:nvGraphicFramePr>
          <p:xfrm>
            <a:off x="2323384" y="5190334"/>
            <a:ext cx="228402" cy="2791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9862" name="Equation" r:id="rId25" imgW="114201" imgH="139579" progId="Equation.DSMT4">
                    <p:embed/>
                  </p:oleObj>
                </mc:Choice>
                <mc:Fallback>
                  <p:oleObj name="Equation" r:id="rId25" imgW="114201" imgH="139579" progId="Equation.DSMT4">
                    <p:embed/>
                    <p:pic>
                      <p:nvPicPr>
                        <p:cNvPr id="141" name="对象 1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23384" y="5190334"/>
                          <a:ext cx="228402" cy="27915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" name="对象 5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79867208"/>
                </p:ext>
              </p:extLst>
            </p:nvPr>
          </p:nvGraphicFramePr>
          <p:xfrm>
            <a:off x="4429177" y="5056469"/>
            <a:ext cx="1091252" cy="5075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9863" name="Equation" r:id="rId26" imgW="545626" imgH="253780" progId="Equation.DSMT4">
                    <p:embed/>
                  </p:oleObj>
                </mc:Choice>
                <mc:Fallback>
                  <p:oleObj name="Equation" r:id="rId26" imgW="545626" imgH="253780" progId="Equation.DSMT4">
                    <p:embed/>
                    <p:pic>
                      <p:nvPicPr>
                        <p:cNvPr id="144" name="对象 1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29177" y="5056469"/>
                          <a:ext cx="1091252" cy="50756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" name="矩形 54"/>
            <p:cNvSpPr/>
            <p:nvPr/>
          </p:nvSpPr>
          <p:spPr>
            <a:xfrm>
              <a:off x="664596" y="4960437"/>
              <a:ext cx="6092825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由此可知弧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E-BX"/>
                  <a:ea typeface="微软雅黑"/>
                </a:rPr>
                <a:t>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是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E-BX"/>
                  <a:ea typeface="微软雅黑"/>
                </a:rPr>
                <a:t>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的函数：       且它是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9500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单调增加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的。</a:t>
              </a: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432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0A3BEE-B4D5-41FD-B3D9-E248573D317E}" type="datetime11">
              <a:rPr lang="zh-CN" altLang="en-US" smtClean="0"/>
              <a:pPr>
                <a:defRPr/>
              </a:pPr>
              <a:t>16:22:13</a:t>
            </a:fld>
            <a:endParaRPr lang="en-US" altLang="zh-CN"/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518859" y="0"/>
            <a:ext cx="14745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spcBef>
                <a:spcPct val="50000"/>
              </a:spcBef>
            </a:pPr>
            <a:r>
              <a:rPr kumimoji="1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</a:rPr>
              <a:t>第</a:t>
            </a:r>
            <a:r>
              <a:rPr kumimoji="1" lang="zh-CN" altLang="en-US" b="1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七</a:t>
            </a:r>
            <a:r>
              <a:rPr kumimoji="1" lang="zh-CN" altLang="en-US" b="1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节曲率</a:t>
            </a:r>
            <a:endParaRPr kumimoji="1" lang="zh-CN" altLang="en-US" b="1" dirty="0">
              <a:solidFill>
                <a:srgbClr val="7030A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" name="Text Box 62"/>
          <p:cNvSpPr txBox="1">
            <a:spLocks noChangeArrowheads="1"/>
          </p:cNvSpPr>
          <p:nvPr/>
        </p:nvSpPr>
        <p:spPr bwMode="auto">
          <a:xfrm>
            <a:off x="787400" y="384174"/>
            <a:ext cx="22849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spcBef>
                <a:spcPct val="50000"/>
              </a:spcBef>
            </a:pPr>
            <a:r>
              <a:rPr kumimoji="1" lang="zh-CN" altLang="en-US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一、</a:t>
            </a:r>
            <a:r>
              <a:rPr kumimoji="1"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弧微分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409563" y="776894"/>
            <a:ext cx="5919295" cy="660057"/>
            <a:chOff x="609521" y="1271342"/>
            <a:chExt cx="5919295" cy="660057"/>
          </a:xfrm>
        </p:grpSpPr>
        <p:sp>
          <p:nvSpPr>
            <p:cNvPr id="6" name="矩形 5"/>
            <p:cNvSpPr/>
            <p:nvPr/>
          </p:nvSpPr>
          <p:spPr>
            <a:xfrm>
              <a:off x="609521" y="1285068"/>
              <a:ext cx="591929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</a:rPr>
                <a:t>现在考虑      。              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</a:rPr>
                <a:t>.</a:t>
              </a: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</a:endParaRPr>
            </a:p>
          </p:txBody>
        </p:sp>
        <p:graphicFrame>
          <p:nvGraphicFramePr>
            <p:cNvPr id="7" name="对象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44775655"/>
                </p:ext>
              </p:extLst>
            </p:nvPr>
          </p:nvGraphicFramePr>
          <p:xfrm>
            <a:off x="1993392" y="1271342"/>
            <a:ext cx="823078" cy="6542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0838" name="Equation" r:id="rId3" imgW="495085" imgH="393529" progId="Equation.DSMT4">
                    <p:embed/>
                  </p:oleObj>
                </mc:Choice>
                <mc:Fallback>
                  <p:oleObj name="Equation" r:id="rId3" imgW="495085" imgH="393529" progId="Equation.DSMT4">
                    <p:embed/>
                    <p:pic>
                      <p:nvPicPr>
                        <p:cNvPr id="42" name="对象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93392" y="1271342"/>
                          <a:ext cx="823078" cy="654241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40713" y="1428548"/>
              <a:ext cx="2663287" cy="427006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1346652" y="1599994"/>
            <a:ext cx="2269860" cy="760824"/>
            <a:chOff x="609520" y="2303810"/>
            <a:chExt cx="2269860" cy="760824"/>
          </a:xfrm>
        </p:grpSpPr>
        <p:sp>
          <p:nvSpPr>
            <p:cNvPr id="10" name="矩形 9"/>
            <p:cNvSpPr/>
            <p:nvPr/>
          </p:nvSpPr>
          <p:spPr>
            <a:xfrm>
              <a:off x="609520" y="2389005"/>
              <a:ext cx="58993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9539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400" dirty="0" smtClean="0">
                  <a:solidFill>
                    <a:prstClr val="black"/>
                  </a:solidFill>
                  <a:latin typeface="宋体" panose="02010600030101010101" pitchFamily="2" charset="-122"/>
                </a:rPr>
                <a:t>由</a:t>
              </a:r>
              <a:endParaRPr lang="zh-CN" altLang="en-US" sz="2400" dirty="0">
                <a:solidFill>
                  <a:prstClr val="black"/>
                </a:solidFill>
                <a:latin typeface="宋体" panose="02010600030101010101" pitchFamily="2" charset="-122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6"/>
            <a:srcRect r="36913"/>
            <a:stretch/>
          </p:blipFill>
          <p:spPr>
            <a:xfrm>
              <a:off x="1199455" y="2303810"/>
              <a:ext cx="1679925" cy="760824"/>
            </a:xfrm>
            <a:prstGeom prst="rect">
              <a:avLst/>
            </a:prstGeom>
          </p:spPr>
        </p:pic>
      </p:grp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7"/>
          <a:srcRect l="-1" r="45828"/>
          <a:stretch/>
        </p:blipFill>
        <p:spPr>
          <a:xfrm>
            <a:off x="5351275" y="1543398"/>
            <a:ext cx="2832605" cy="824577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1346652" y="2509871"/>
            <a:ext cx="3393965" cy="794535"/>
            <a:chOff x="609520" y="3419047"/>
            <a:chExt cx="3393965" cy="794535"/>
          </a:xfrm>
        </p:grpSpPr>
        <p:sp>
          <p:nvSpPr>
            <p:cNvPr id="14" name="矩形 13"/>
            <p:cNvSpPr/>
            <p:nvPr/>
          </p:nvSpPr>
          <p:spPr>
            <a:xfrm>
              <a:off x="609520" y="3566940"/>
              <a:ext cx="58993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9539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400" dirty="0" smtClean="0">
                  <a:solidFill>
                    <a:prstClr val="black"/>
                  </a:solidFill>
                  <a:latin typeface="宋体" panose="02010600030101010101" pitchFamily="2" charset="-122"/>
                </a:rPr>
                <a:t>得</a:t>
              </a:r>
              <a:endParaRPr lang="zh-CN" altLang="en-US" sz="2400" dirty="0">
                <a:solidFill>
                  <a:prstClr val="black"/>
                </a:solidFill>
                <a:latin typeface="宋体" panose="02010600030101010101" pitchFamily="2" charset="-122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8"/>
            <a:srcRect r="43153"/>
            <a:stretch/>
          </p:blipFill>
          <p:spPr>
            <a:xfrm>
              <a:off x="1226926" y="3419047"/>
              <a:ext cx="2776559" cy="794535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/>
        </p:nvGrpSpPr>
        <p:grpSpPr>
          <a:xfrm>
            <a:off x="1362096" y="3155821"/>
            <a:ext cx="4188503" cy="830997"/>
            <a:chOff x="489005" y="4414451"/>
            <a:chExt cx="4188503" cy="830997"/>
          </a:xfrm>
        </p:grpSpPr>
        <p:sp>
          <p:nvSpPr>
            <p:cNvPr id="17" name="矩形 16"/>
            <p:cNvSpPr/>
            <p:nvPr/>
          </p:nvSpPr>
          <p:spPr>
            <a:xfrm>
              <a:off x="489005" y="4414451"/>
              <a:ext cx="418850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</a:rPr>
                <a:t>由于当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</a:rPr>
                <a:t> 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</a:rPr>
                <a:t>时，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</a:rPr>
                <a:t> 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</a:rPr>
                <a:t>，</a:t>
              </a: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</a:endParaRPr>
            </a:p>
          </p:txBody>
        </p:sp>
        <p:graphicFrame>
          <p:nvGraphicFramePr>
            <p:cNvPr id="18" name="对象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97979766"/>
                </p:ext>
              </p:extLst>
            </p:nvPr>
          </p:nvGraphicFramePr>
          <p:xfrm>
            <a:off x="1469188" y="4731038"/>
            <a:ext cx="989740" cy="355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0839" name="Equation" r:id="rId9" imgW="494870" imgH="177646" progId="Equation.DSMT4">
                    <p:embed/>
                  </p:oleObj>
                </mc:Choice>
                <mc:Fallback>
                  <p:oleObj name="Equation" r:id="rId9" imgW="494870" imgH="177646" progId="Equation.DSMT4">
                    <p:embed/>
                    <p:pic>
                      <p:nvPicPr>
                        <p:cNvPr id="153" name="对象 1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69188" y="4731038"/>
                          <a:ext cx="989740" cy="3552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对象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32450155"/>
                </p:ext>
              </p:extLst>
            </p:nvPr>
          </p:nvGraphicFramePr>
          <p:xfrm>
            <a:off x="3046044" y="4756644"/>
            <a:ext cx="1218672" cy="3554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0840" name="Equation" r:id="rId11" imgW="609336" imgH="177723" progId="Equation.DSMT4">
                    <p:embed/>
                  </p:oleObj>
                </mc:Choice>
                <mc:Fallback>
                  <p:oleObj name="Equation" r:id="rId11" imgW="609336" imgH="177723" progId="Equation.DSMT4">
                    <p:embed/>
                    <p:pic>
                      <p:nvPicPr>
                        <p:cNvPr id="155" name="对象 1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46044" y="4756644"/>
                          <a:ext cx="1218672" cy="3554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7"/>
          <a:srcRect l="54072"/>
          <a:stretch/>
        </p:blipFill>
        <p:spPr>
          <a:xfrm>
            <a:off x="8221266" y="1599994"/>
            <a:ext cx="2101155" cy="72145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8"/>
          <a:srcRect l="56980"/>
          <a:stretch/>
        </p:blipFill>
        <p:spPr>
          <a:xfrm>
            <a:off x="4964488" y="2458783"/>
            <a:ext cx="2196023" cy="830377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1346652" y="5452801"/>
            <a:ext cx="3308832" cy="830997"/>
            <a:chOff x="4559263" y="6638388"/>
            <a:chExt cx="3308832" cy="830997"/>
          </a:xfrm>
        </p:grpSpPr>
        <p:graphicFrame>
          <p:nvGraphicFramePr>
            <p:cNvPr id="23" name="对象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07299835"/>
                </p:ext>
              </p:extLst>
            </p:nvPr>
          </p:nvGraphicFramePr>
          <p:xfrm>
            <a:off x="5280371" y="6736455"/>
            <a:ext cx="2587724" cy="7036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0841" name="Equation" r:id="rId13" imgW="1447172" imgH="393529" progId="Equation.DSMT4">
                    <p:embed/>
                  </p:oleObj>
                </mc:Choice>
                <mc:Fallback>
                  <p:oleObj name="Equation" r:id="rId13" imgW="1447172" imgH="393529" progId="Equation.DSMT4">
                    <p:embed/>
                    <p:pic>
                      <p:nvPicPr>
                        <p:cNvPr id="164" name="对象 1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0371" y="6736455"/>
                          <a:ext cx="2587724" cy="703679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矩形 23"/>
            <p:cNvSpPr/>
            <p:nvPr/>
          </p:nvSpPr>
          <p:spPr>
            <a:xfrm>
              <a:off x="4559263" y="6638388"/>
              <a:ext cx="80021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</a:rPr>
                <a:t>因此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46652" y="4719871"/>
            <a:ext cx="5109091" cy="830997"/>
            <a:chOff x="489005" y="5157220"/>
            <a:chExt cx="5109091" cy="830997"/>
          </a:xfrm>
        </p:grpSpPr>
        <p:graphicFrame>
          <p:nvGraphicFramePr>
            <p:cNvPr id="26" name="对象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27918041"/>
                </p:ext>
              </p:extLst>
            </p:nvPr>
          </p:nvGraphicFramePr>
          <p:xfrm>
            <a:off x="1469188" y="5396588"/>
            <a:ext cx="1091252" cy="5075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0842" name="Equation" r:id="rId15" imgW="545626" imgH="253780" progId="Equation.DSMT4">
                    <p:embed/>
                  </p:oleObj>
                </mc:Choice>
                <mc:Fallback>
                  <p:oleObj name="Equation" r:id="rId15" imgW="545626" imgH="253780" progId="Equation.DSMT4">
                    <p:embed/>
                    <p:pic>
                      <p:nvPicPr>
                        <p:cNvPr id="160" name="对象 15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69188" y="5396588"/>
                          <a:ext cx="1091252" cy="50756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对象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67879177"/>
                </p:ext>
              </p:extLst>
            </p:nvPr>
          </p:nvGraphicFramePr>
          <p:xfrm>
            <a:off x="4441092" y="5483926"/>
            <a:ext cx="787058" cy="406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0843" name="Equation" r:id="rId17" imgW="393529" imgH="203112" progId="Equation.DSMT4">
                    <p:embed/>
                  </p:oleObj>
                </mc:Choice>
                <mc:Fallback>
                  <p:oleObj name="Equation" r:id="rId17" imgW="393529" imgH="203112" progId="Equation.DSMT4">
                    <p:embed/>
                    <p:pic>
                      <p:nvPicPr>
                        <p:cNvPr id="162" name="对象 1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41092" y="5483926"/>
                          <a:ext cx="787058" cy="40622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" name="矩形 27"/>
            <p:cNvSpPr/>
            <p:nvPr/>
          </p:nvSpPr>
          <p:spPr>
            <a:xfrm>
              <a:off x="489005" y="5157220"/>
              <a:ext cx="510909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</a:rPr>
                <a:t>注意到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</a:rPr>
                <a:t>  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</a:rPr>
                <a:t>单调增加，即     ，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816237" y="4044241"/>
            <a:ext cx="4001951" cy="758122"/>
            <a:chOff x="4526524" y="5393898"/>
            <a:chExt cx="4360532" cy="939800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526524" y="5397988"/>
              <a:ext cx="1733566" cy="877380"/>
            </a:xfrm>
            <a:prstGeom prst="rect">
              <a:avLst/>
            </a:prstGeom>
          </p:spPr>
        </p:pic>
        <p:graphicFrame>
          <p:nvGraphicFramePr>
            <p:cNvPr id="31" name="对象 3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92850290"/>
                </p:ext>
              </p:extLst>
            </p:nvPr>
          </p:nvGraphicFramePr>
          <p:xfrm>
            <a:off x="6379577" y="5393898"/>
            <a:ext cx="2057400" cy="939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0844" name="Equation" r:id="rId20" imgW="1028700" imgH="469900" progId="Equation.DSMT4">
                    <p:embed/>
                  </p:oleObj>
                </mc:Choice>
                <mc:Fallback>
                  <p:oleObj name="Equation" r:id="rId20" imgW="1028700" imgH="469900" progId="Equation.DSMT4">
                    <p:embed/>
                    <p:pic>
                      <p:nvPicPr>
                        <p:cNvPr id="158" name="对象 1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79577" y="5393898"/>
                          <a:ext cx="2057400" cy="9398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" name="矩形 31"/>
            <p:cNvSpPr/>
            <p:nvPr/>
          </p:nvSpPr>
          <p:spPr>
            <a:xfrm>
              <a:off x="6086289" y="5439061"/>
              <a:ext cx="280076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E-BZ"/>
                  <a:ea typeface="微软雅黑"/>
                </a:rPr>
                <a:t>，             ，</a:t>
              </a: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-BZ"/>
                <a:ea typeface="微软雅黑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572383" y="1574372"/>
            <a:ext cx="1741506" cy="798080"/>
            <a:chOff x="3646799" y="1115103"/>
            <a:chExt cx="2214578" cy="1038862"/>
          </a:xfrm>
        </p:grpSpPr>
        <p:graphicFrame>
          <p:nvGraphicFramePr>
            <p:cNvPr id="34" name="对象 3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13991060"/>
                </p:ext>
              </p:extLst>
            </p:nvPr>
          </p:nvGraphicFramePr>
          <p:xfrm>
            <a:off x="4914823" y="1115103"/>
            <a:ext cx="946554" cy="10388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0845" name="Equation" r:id="rId22" imgW="583920" imgH="520560" progId="Equation.DSMT4">
                    <p:embed/>
                  </p:oleObj>
                </mc:Choice>
                <mc:Fallback>
                  <p:oleObj name="Equation" r:id="rId22" imgW="583920" imgH="520560" progId="Equation.DSMT4">
                    <p:embed/>
                    <p:pic>
                      <p:nvPicPr>
                        <p:cNvPr id="146" name="对象 1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14823" y="1115103"/>
                          <a:ext cx="946554" cy="1038862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35" name="图片 34"/>
            <p:cNvPicPr>
              <a:picLocks noChangeAspect="1"/>
            </p:cNvPicPr>
            <p:nvPr/>
          </p:nvPicPr>
          <p:blipFill rotWithShape="1">
            <a:blip r:embed="rId6"/>
            <a:srcRect l="62827"/>
            <a:stretch/>
          </p:blipFill>
          <p:spPr>
            <a:xfrm>
              <a:off x="3646799" y="1174605"/>
              <a:ext cx="1220482" cy="938068"/>
            </a:xfrm>
            <a:prstGeom prst="rect">
              <a:avLst/>
            </a:prstGeom>
          </p:spPr>
        </p:pic>
      </p:grpSp>
      <p:graphicFrame>
        <p:nvGraphicFramePr>
          <p:cNvPr id="36" name="对象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0047726"/>
              </p:ext>
            </p:extLst>
          </p:nvPr>
        </p:nvGraphicFramePr>
        <p:xfrm>
          <a:off x="6146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846" name="Equation" r:id="rId24" imgW="914400" imgH="198720" progId="Equation.DSMT4">
                  <p:embed/>
                </p:oleObj>
              </mc:Choice>
              <mc:Fallback>
                <p:oleObj name="Equation" r:id="rId24" imgW="914400" imgH="198720" progId="Equation.DSMT4">
                  <p:embed/>
                  <p:pic>
                    <p:nvPicPr>
                      <p:cNvPr id="100" name="对象 99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7" name="组合 36"/>
          <p:cNvGrpSpPr/>
          <p:nvPr/>
        </p:nvGrpSpPr>
        <p:grpSpPr>
          <a:xfrm>
            <a:off x="7555753" y="2474422"/>
            <a:ext cx="3859213" cy="2500312"/>
            <a:chOff x="7569200" y="3081338"/>
            <a:chExt cx="3859213" cy="2500312"/>
          </a:xfrm>
        </p:grpSpPr>
        <p:grpSp>
          <p:nvGrpSpPr>
            <p:cNvPr id="38" name="组合 37"/>
            <p:cNvGrpSpPr/>
            <p:nvPr/>
          </p:nvGrpSpPr>
          <p:grpSpPr>
            <a:xfrm>
              <a:off x="7845425" y="3081338"/>
              <a:ext cx="215900" cy="2500312"/>
              <a:chOff x="7845425" y="3081338"/>
              <a:chExt cx="215900" cy="2500312"/>
            </a:xfrm>
          </p:grpSpPr>
          <p:sp>
            <p:nvSpPr>
              <p:cNvPr id="66" name="Rectangle 48"/>
              <p:cNvSpPr>
                <a:spLocks noChangeArrowheads="1"/>
              </p:cNvSpPr>
              <p:nvPr/>
            </p:nvSpPr>
            <p:spPr bwMode="auto">
              <a:xfrm>
                <a:off x="7845425" y="3081338"/>
                <a:ext cx="188913" cy="3159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i="1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y</a:t>
                </a:r>
                <a:endParaRPr lang="zh-CN" altLang="zh-CN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67" name="Line 51"/>
              <p:cNvSpPr>
                <a:spLocks noChangeShapeType="1"/>
              </p:cNvSpPr>
              <p:nvPr/>
            </p:nvSpPr>
            <p:spPr bwMode="auto">
              <a:xfrm flipV="1">
                <a:off x="8035925" y="3198813"/>
                <a:ext cx="0" cy="2382837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68" name="Freeform 52"/>
              <p:cNvSpPr>
                <a:spLocks/>
              </p:cNvSpPr>
              <p:nvPr/>
            </p:nvSpPr>
            <p:spPr bwMode="auto">
              <a:xfrm>
                <a:off x="8010525" y="3116263"/>
                <a:ext cx="50800" cy="95250"/>
              </a:xfrm>
              <a:custGeom>
                <a:avLst/>
                <a:gdLst>
                  <a:gd name="T0" fmla="*/ 32 w 32"/>
                  <a:gd name="T1" fmla="*/ 60 h 60"/>
                  <a:gd name="T2" fmla="*/ 16 w 32"/>
                  <a:gd name="T3" fmla="*/ 0 h 60"/>
                  <a:gd name="T4" fmla="*/ 0 w 32"/>
                  <a:gd name="T5" fmla="*/ 60 h 60"/>
                  <a:gd name="T6" fmla="*/ 32 w 32"/>
                  <a:gd name="T7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60">
                    <a:moveTo>
                      <a:pt x="32" y="60"/>
                    </a:moveTo>
                    <a:lnTo>
                      <a:pt x="16" y="0"/>
                    </a:lnTo>
                    <a:lnTo>
                      <a:pt x="0" y="60"/>
                    </a:lnTo>
                    <a:lnTo>
                      <a:pt x="32" y="6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39" name="Freeform 53"/>
            <p:cNvSpPr>
              <a:spLocks/>
            </p:cNvSpPr>
            <p:nvPr/>
          </p:nvSpPr>
          <p:spPr bwMode="auto">
            <a:xfrm>
              <a:off x="8350250" y="3355975"/>
              <a:ext cx="2138363" cy="1346200"/>
            </a:xfrm>
            <a:custGeom>
              <a:avLst/>
              <a:gdLst>
                <a:gd name="T0" fmla="*/ 0 w 339"/>
                <a:gd name="T1" fmla="*/ 212 h 213"/>
                <a:gd name="T2" fmla="*/ 168 w 339"/>
                <a:gd name="T3" fmla="*/ 185 h 213"/>
                <a:gd name="T4" fmla="*/ 339 w 339"/>
                <a:gd name="T5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9" h="213">
                  <a:moveTo>
                    <a:pt x="0" y="212"/>
                  </a:moveTo>
                  <a:cubicBezTo>
                    <a:pt x="0" y="212"/>
                    <a:pt x="98" y="213"/>
                    <a:pt x="168" y="185"/>
                  </a:cubicBezTo>
                  <a:cubicBezTo>
                    <a:pt x="238" y="156"/>
                    <a:pt x="333" y="106"/>
                    <a:pt x="339" y="0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0" name="Line 55"/>
            <p:cNvSpPr>
              <a:spLocks noChangeShapeType="1"/>
            </p:cNvSpPr>
            <p:nvPr/>
          </p:nvSpPr>
          <p:spPr bwMode="auto">
            <a:xfrm flipV="1">
              <a:off x="9056688" y="4079323"/>
              <a:ext cx="1570250" cy="60380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1" name="Line 56"/>
            <p:cNvSpPr>
              <a:spLocks noChangeShapeType="1"/>
            </p:cNvSpPr>
            <p:nvPr/>
          </p:nvSpPr>
          <p:spPr bwMode="auto">
            <a:xfrm flipH="1">
              <a:off x="9164638" y="3627438"/>
              <a:ext cx="1323975" cy="1093787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2" name="Rectangle 57"/>
            <p:cNvSpPr>
              <a:spLocks noChangeArrowheads="1"/>
            </p:cNvSpPr>
            <p:nvPr/>
          </p:nvSpPr>
          <p:spPr bwMode="auto">
            <a:xfrm>
              <a:off x="7808913" y="5170488"/>
              <a:ext cx="250825" cy="315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zh-CN" i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</a:rPr>
                <a:t>O</a:t>
              </a:r>
              <a:endParaRPr lang="zh-CN" altLang="zh-CN" dirty="0" smtClean="0">
                <a:solidFill>
                  <a:prstClr val="black"/>
                </a:solidFill>
                <a:ea typeface="微软雅黑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8294900" y="5141106"/>
              <a:ext cx="212726" cy="317500"/>
              <a:chOff x="8537575" y="5153025"/>
              <a:chExt cx="212726" cy="317500"/>
            </a:xfrm>
          </p:grpSpPr>
          <p:sp>
            <p:nvSpPr>
              <p:cNvPr id="64" name="Rectangle 58"/>
              <p:cNvSpPr>
                <a:spLocks noChangeArrowheads="1"/>
              </p:cNvSpPr>
              <p:nvPr/>
            </p:nvSpPr>
            <p:spPr bwMode="auto">
              <a:xfrm>
                <a:off x="8537575" y="5153025"/>
                <a:ext cx="188913" cy="317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i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x</a:t>
                </a:r>
                <a:endParaRPr lang="zh-CN" altLang="zh-CN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65" name="Rectangle 59"/>
              <p:cNvSpPr>
                <a:spLocks noChangeArrowheads="1"/>
              </p:cNvSpPr>
              <p:nvPr/>
            </p:nvSpPr>
            <p:spPr bwMode="auto">
              <a:xfrm>
                <a:off x="8637588" y="5268913"/>
                <a:ext cx="112713" cy="176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100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0</a:t>
                </a:r>
                <a:endParaRPr lang="zh-CN" altLang="zh-CN" smtClean="0">
                  <a:solidFill>
                    <a:prstClr val="black"/>
                  </a:solidFill>
                  <a:ea typeface="微软雅黑"/>
                </a:endParaRPr>
              </a:p>
            </p:txBody>
          </p:sp>
        </p:grpSp>
        <p:sp>
          <p:nvSpPr>
            <p:cNvPr id="44" name="Rectangle 60"/>
            <p:cNvSpPr>
              <a:spLocks noChangeArrowheads="1"/>
            </p:cNvSpPr>
            <p:nvPr/>
          </p:nvSpPr>
          <p:spPr bwMode="auto">
            <a:xfrm>
              <a:off x="9331325" y="5170488"/>
              <a:ext cx="190500" cy="315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zh-CN" i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</a:rPr>
                <a:t>x</a:t>
              </a:r>
              <a:endParaRPr lang="zh-CN" altLang="zh-CN" dirty="0" smtClean="0">
                <a:solidFill>
                  <a:prstClr val="black"/>
                </a:solidFill>
                <a:ea typeface="微软雅黑"/>
              </a:endParaRP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9598025" y="3849688"/>
              <a:ext cx="300039" cy="315912"/>
              <a:chOff x="9598025" y="3849688"/>
              <a:chExt cx="300039" cy="315912"/>
            </a:xfrm>
          </p:grpSpPr>
          <p:sp>
            <p:nvSpPr>
              <p:cNvPr id="62" name="Rectangle 64"/>
              <p:cNvSpPr>
                <a:spLocks noChangeArrowheads="1"/>
              </p:cNvSpPr>
              <p:nvPr/>
            </p:nvSpPr>
            <p:spPr bwMode="auto">
              <a:xfrm>
                <a:off x="9598025" y="3849688"/>
                <a:ext cx="201613" cy="3159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d</a:t>
                </a:r>
                <a:endParaRPr lang="zh-CN" altLang="zh-CN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63" name="Rectangle 65"/>
              <p:cNvSpPr>
                <a:spLocks noChangeArrowheads="1"/>
              </p:cNvSpPr>
              <p:nvPr/>
            </p:nvSpPr>
            <p:spPr bwMode="auto">
              <a:xfrm>
                <a:off x="9721851" y="3849688"/>
                <a:ext cx="176213" cy="3159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i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s</a:t>
                </a:r>
                <a:endParaRPr lang="zh-CN" altLang="zh-CN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8299662" y="4342891"/>
              <a:ext cx="303213" cy="315912"/>
              <a:chOff x="8486775" y="4319588"/>
              <a:chExt cx="303213" cy="315912"/>
            </a:xfrm>
          </p:grpSpPr>
          <p:sp>
            <p:nvSpPr>
              <p:cNvPr id="60" name="Rectangle 67"/>
              <p:cNvSpPr>
                <a:spLocks noChangeArrowheads="1"/>
              </p:cNvSpPr>
              <p:nvPr/>
            </p:nvSpPr>
            <p:spPr bwMode="auto">
              <a:xfrm>
                <a:off x="8486775" y="4319588"/>
                <a:ext cx="277813" cy="3159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i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M</a:t>
                </a:r>
                <a:endParaRPr lang="zh-CN" altLang="zh-CN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61" name="Rectangle 68"/>
              <p:cNvSpPr>
                <a:spLocks noChangeArrowheads="1"/>
              </p:cNvSpPr>
              <p:nvPr/>
            </p:nvSpPr>
            <p:spPr bwMode="auto">
              <a:xfrm>
                <a:off x="8675688" y="4435475"/>
                <a:ext cx="114300" cy="176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100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0</a:t>
                </a:r>
                <a:endParaRPr lang="zh-CN" altLang="zh-CN" smtClean="0">
                  <a:solidFill>
                    <a:prstClr val="black"/>
                  </a:solidFill>
                  <a:ea typeface="微软雅黑"/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7569200" y="5126038"/>
              <a:ext cx="3859213" cy="360362"/>
              <a:chOff x="7569200" y="5126038"/>
              <a:chExt cx="3859213" cy="360362"/>
            </a:xfrm>
          </p:grpSpPr>
          <p:sp>
            <p:nvSpPr>
              <p:cNvPr id="57" name="Line 49"/>
              <p:cNvSpPr>
                <a:spLocks noChangeShapeType="1"/>
              </p:cNvSpPr>
              <p:nvPr/>
            </p:nvSpPr>
            <p:spPr bwMode="auto">
              <a:xfrm>
                <a:off x="7569200" y="5151438"/>
                <a:ext cx="3763963" cy="0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8" name="Freeform 50"/>
              <p:cNvSpPr>
                <a:spLocks/>
              </p:cNvSpPr>
              <p:nvPr/>
            </p:nvSpPr>
            <p:spPr bwMode="auto">
              <a:xfrm>
                <a:off x="11314113" y="5126038"/>
                <a:ext cx="95250" cy="50800"/>
              </a:xfrm>
              <a:custGeom>
                <a:avLst/>
                <a:gdLst>
                  <a:gd name="T0" fmla="*/ 0 w 60"/>
                  <a:gd name="T1" fmla="*/ 32 h 32"/>
                  <a:gd name="T2" fmla="*/ 60 w 60"/>
                  <a:gd name="T3" fmla="*/ 16 h 32"/>
                  <a:gd name="T4" fmla="*/ 0 w 60"/>
                  <a:gd name="T5" fmla="*/ 0 h 32"/>
                  <a:gd name="T6" fmla="*/ 0 w 60"/>
                  <a:gd name="T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32">
                    <a:moveTo>
                      <a:pt x="0" y="32"/>
                    </a:moveTo>
                    <a:lnTo>
                      <a:pt x="60" y="16"/>
                    </a:lnTo>
                    <a:lnTo>
                      <a:pt x="0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9" name="Rectangle 69"/>
              <p:cNvSpPr>
                <a:spLocks noChangeArrowheads="1"/>
              </p:cNvSpPr>
              <p:nvPr/>
            </p:nvSpPr>
            <p:spPr bwMode="auto">
              <a:xfrm>
                <a:off x="11239500" y="5170488"/>
                <a:ext cx="188913" cy="3159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i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x</a:t>
                </a:r>
                <a:endParaRPr lang="zh-CN" altLang="zh-CN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</p:grpSp>
        <p:sp>
          <p:nvSpPr>
            <p:cNvPr id="48" name="Rectangle 70"/>
            <p:cNvSpPr>
              <a:spLocks noChangeArrowheads="1"/>
            </p:cNvSpPr>
            <p:nvPr/>
          </p:nvSpPr>
          <p:spPr bwMode="auto">
            <a:xfrm>
              <a:off x="10485438" y="4410075"/>
              <a:ext cx="227013" cy="315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zh-CN" i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</a:rPr>
                <a:t>R</a:t>
              </a:r>
              <a:endParaRPr lang="zh-CN" altLang="zh-CN" dirty="0" smtClean="0">
                <a:solidFill>
                  <a:prstClr val="black"/>
                </a:solidFill>
                <a:ea typeface="微软雅黑"/>
              </a:endParaRPr>
            </a:p>
          </p:txBody>
        </p:sp>
        <p:sp>
          <p:nvSpPr>
            <p:cNvPr id="49" name="Rectangle 71"/>
            <p:cNvSpPr>
              <a:spLocks noChangeArrowheads="1"/>
            </p:cNvSpPr>
            <p:nvPr/>
          </p:nvSpPr>
          <p:spPr bwMode="auto">
            <a:xfrm>
              <a:off x="9186863" y="4197350"/>
              <a:ext cx="277813" cy="315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zh-CN" i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</a:rPr>
                <a:t>M</a:t>
              </a:r>
              <a:endParaRPr lang="zh-CN" altLang="zh-CN" dirty="0" smtClean="0">
                <a:solidFill>
                  <a:prstClr val="black"/>
                </a:solidFill>
                <a:ea typeface="微软雅黑"/>
              </a:endParaRPr>
            </a:p>
          </p:txBody>
        </p:sp>
        <p:sp>
          <p:nvSpPr>
            <p:cNvPr id="50" name="Rectangle 72"/>
            <p:cNvSpPr>
              <a:spLocks noChangeArrowheads="1"/>
            </p:cNvSpPr>
            <p:nvPr/>
          </p:nvSpPr>
          <p:spPr bwMode="auto">
            <a:xfrm>
              <a:off x="10123488" y="4111625"/>
              <a:ext cx="214313" cy="315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zh-CN" i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</a:rPr>
                <a:t>T</a:t>
              </a:r>
              <a:endParaRPr lang="zh-CN" altLang="zh-CN" dirty="0" smtClean="0">
                <a:solidFill>
                  <a:prstClr val="black"/>
                </a:solidFill>
                <a:ea typeface="微软雅黑"/>
              </a:endParaRPr>
            </a:p>
          </p:txBody>
        </p:sp>
        <p:cxnSp>
          <p:nvCxnSpPr>
            <p:cNvPr id="51" name="直接连接符 50"/>
            <p:cNvCxnSpPr/>
            <p:nvPr/>
          </p:nvCxnSpPr>
          <p:spPr>
            <a:xfrm flipV="1">
              <a:off x="9413981" y="4528994"/>
              <a:ext cx="0" cy="622444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dash"/>
            </a:ln>
            <a:effectLst/>
          </p:spPr>
        </p:cxnSp>
        <p:cxnSp>
          <p:nvCxnSpPr>
            <p:cNvPr id="52" name="直接连接符 51"/>
            <p:cNvCxnSpPr/>
            <p:nvPr/>
          </p:nvCxnSpPr>
          <p:spPr>
            <a:xfrm flipV="1">
              <a:off x="10426700" y="3679052"/>
              <a:ext cx="0" cy="147238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dash"/>
            </a:ln>
            <a:effectLst/>
          </p:spPr>
        </p:cxnSp>
        <p:cxnSp>
          <p:nvCxnSpPr>
            <p:cNvPr id="53" name="直接连接符 52"/>
            <p:cNvCxnSpPr/>
            <p:nvPr/>
          </p:nvCxnSpPr>
          <p:spPr>
            <a:xfrm flipH="1" flipV="1">
              <a:off x="8355416" y="4695855"/>
              <a:ext cx="3927" cy="455583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dash"/>
            </a:ln>
            <a:effectLst/>
          </p:spPr>
        </p:cxnSp>
        <p:cxnSp>
          <p:nvCxnSpPr>
            <p:cNvPr id="54" name="直接连接符 53"/>
            <p:cNvCxnSpPr/>
            <p:nvPr/>
          </p:nvCxnSpPr>
          <p:spPr>
            <a:xfrm flipH="1">
              <a:off x="9415928" y="4538662"/>
              <a:ext cx="1010772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dash"/>
            </a:ln>
            <a:effectLst/>
          </p:spPr>
        </p:cxnSp>
        <p:graphicFrame>
          <p:nvGraphicFramePr>
            <p:cNvPr id="55" name="对象 5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2379552"/>
                </p:ext>
              </p:extLst>
            </p:nvPr>
          </p:nvGraphicFramePr>
          <p:xfrm>
            <a:off x="10167716" y="5185297"/>
            <a:ext cx="517968" cy="2129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0847" name="Equation" r:id="rId26" imgW="431640" imgH="177480" progId="Equation.DSMT4">
                    <p:embed/>
                  </p:oleObj>
                </mc:Choice>
                <mc:Fallback>
                  <p:oleObj name="Equation" r:id="rId26" imgW="431640" imgH="177480" progId="Equation.DSMT4">
                    <p:embed/>
                    <p:pic>
                      <p:nvPicPr>
                        <p:cNvPr id="48" name="对象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167716" y="5185297"/>
                          <a:ext cx="517968" cy="21297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" name="对象 5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21446006"/>
                </p:ext>
              </p:extLst>
            </p:nvPr>
          </p:nvGraphicFramePr>
          <p:xfrm>
            <a:off x="10093325" y="3503405"/>
            <a:ext cx="288925" cy="198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0848" name="Equation" r:id="rId28" imgW="241200" imgH="164880" progId="Equation.DSMT4">
                    <p:embed/>
                  </p:oleObj>
                </mc:Choice>
                <mc:Fallback>
                  <p:oleObj name="Equation" r:id="rId28" imgW="241200" imgH="164880" progId="Equation.DSMT4">
                    <p:embed/>
                    <p:pic>
                      <p:nvPicPr>
                        <p:cNvPr id="49" name="对象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93325" y="3503405"/>
                          <a:ext cx="288925" cy="1984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/>
              <p:cNvSpPr txBox="1"/>
              <p:nvPr/>
            </p:nvSpPr>
            <p:spPr>
              <a:xfrm>
                <a:off x="4478158" y="5498609"/>
                <a:ext cx="5364705" cy="910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zh-CN" altLang="en-US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zh-CN" altLang="en-US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zh-CN" alt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zh-CN" alt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zh-CN" altLang="en-US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CN" altLang="en-US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𝑑𝑦</m:t>
                                      </m:r>
                                    </m:num>
                                    <m:den>
                                      <m:r>
                                        <a:rPr lang="en-US" altLang="zh-CN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zh-CN" alt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zh-CN" altLang="en-US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zh-CN" altLang="en-US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en-US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zh-CN" altLang="en-US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zh-CN" altLang="en-US" i="0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i="0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en-US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zh-CN" altLang="en-US" i="0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9" name="文本框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158" y="5498609"/>
                <a:ext cx="5364705" cy="910699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直接连接符 70"/>
          <p:cNvCxnSpPr/>
          <p:nvPr/>
        </p:nvCxnSpPr>
        <p:spPr>
          <a:xfrm flipV="1">
            <a:off x="9400534" y="3551238"/>
            <a:ext cx="1012719" cy="3887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12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0A3BEE-B4D5-41FD-B3D9-E248573D317E}" type="datetime11">
              <a:rPr lang="zh-CN" altLang="en-US" smtClean="0"/>
              <a:pPr>
                <a:defRPr/>
              </a:pPr>
              <a:t>16:22:13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2038235" y="1214930"/>
                <a:ext cx="2531975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d>
                      <m:d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235" y="1214930"/>
                <a:ext cx="2531975" cy="4168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038235" y="1951602"/>
                <a:ext cx="3641190" cy="573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d>
                          <m:d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235" y="1951602"/>
                <a:ext cx="3641190" cy="573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960136" y="4105473"/>
                <a:ext cx="4728410" cy="843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𝑑𝑠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d>
                          <m:d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d>
                                      <m:dPr>
                                        <m:ctrlPr>
                                          <a:rPr lang="zh-CN" altLang="en-US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𝑑𝑦</m:t>
                                    </m:r>
                                    <m:d>
                                      <m:dPr>
                                        <m:ctrlPr>
                                          <a:rPr lang="zh-CN" altLang="en-US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zh-CN" altLang="en-US" sz="2400" i="1" dirty="0" smtClean="0"/>
                  <a:t> </a:t>
                </a:r>
                <a:endParaRPr lang="zh-CN" altLang="en-US" sz="2400" i="1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136" y="4105473"/>
                <a:ext cx="4728410" cy="8438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038235" y="3176766"/>
                <a:ext cx="1425711" cy="6944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d>
                          <m:d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235" y="3176766"/>
                <a:ext cx="1425711" cy="6944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960136" y="5588462"/>
                <a:ext cx="3092898" cy="539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𝑑𝑠</m:t>
                    </m:r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zh-CN" altLang="en-US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zh-CN" altLang="en-US" sz="2400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en-US" sz="2400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𝑑𝑥</m:t>
                                </m:r>
                              </m:e>
                            </m:d>
                          </m:e>
                          <m:sup>
                            <m:r>
                              <a:rPr lang="zh-CN" altLang="en-US" sz="2400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zh-CN" altLang="en-US" sz="2400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CN" altLang="en-US" sz="2400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en-US" sz="2400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𝑑𝑦</m:t>
                                </m:r>
                              </m:e>
                            </m:d>
                          </m:e>
                          <m:sup>
                            <m:r>
                              <a:rPr lang="zh-CN" altLang="en-US" sz="2400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136" y="5588462"/>
                <a:ext cx="3092898" cy="5395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Box 163"/>
          <p:cNvSpPr txBox="1">
            <a:spLocks noChangeArrowheads="1"/>
          </p:cNvSpPr>
          <p:nvPr/>
        </p:nvSpPr>
        <p:spPr bwMode="auto">
          <a:xfrm>
            <a:off x="606220" y="904240"/>
            <a:ext cx="1181100" cy="519113"/>
          </a:xfrm>
          <a:prstGeom prst="rect">
            <a:avLst/>
          </a:prstGeom>
          <a:gradFill flip="none" rotWithShape="1">
            <a:gsLst>
              <a:gs pos="100000">
                <a:schemeClr val="accent5">
                  <a:lumMod val="67000"/>
                </a:schemeClr>
              </a:gs>
              <a:gs pos="86000">
                <a:schemeClr val="accent6">
                  <a:lumMod val="40000"/>
                  <a:lumOff val="60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扩展</a:t>
            </a:r>
            <a:endParaRPr kumimoji="1" lang="zh-CN" altLang="en-US" sz="280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21125" y="1214930"/>
            <a:ext cx="6845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位置时间关系（参数方程）（一元向量值函数）</a:t>
            </a:r>
            <a:endParaRPr lang="zh-CN" altLang="en-US" sz="2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5679425" y="2042465"/>
            <a:ext cx="2423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速度向量</a:t>
            </a:r>
            <a:endParaRPr lang="zh-CN" altLang="en-US" sz="2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3463946" y="3277938"/>
            <a:ext cx="1575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速度方向</a:t>
            </a:r>
            <a:endParaRPr lang="zh-CN" altLang="en-US" sz="2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6891280" y="4386722"/>
            <a:ext cx="2423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运动速率</a:t>
            </a:r>
            <a:endParaRPr lang="zh-CN" altLang="en-US" sz="2400" dirty="0"/>
          </a:p>
        </p:txBody>
      </p:sp>
      <p:sp>
        <p:nvSpPr>
          <p:cNvPr id="14" name="文本框 13"/>
          <p:cNvSpPr txBox="1"/>
          <p:nvPr/>
        </p:nvSpPr>
        <p:spPr>
          <a:xfrm>
            <a:off x="5679424" y="5657217"/>
            <a:ext cx="2423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微小路程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8377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8" grpId="0"/>
      <p:bldP spid="9" grpId="0" animBg="1" autoUpdateAnimBg="0"/>
      <p:bldP spid="10" grpId="0"/>
      <p:bldP spid="11" grpId="0"/>
      <p:bldP spid="12" grpId="0"/>
      <p:bldP spid="13" grpId="0"/>
      <p:bldP spid="14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0A3BEE-B4D5-41FD-B3D9-E248573D317E}" type="datetime11">
              <a:rPr lang="zh-CN" altLang="en-US" smtClean="0"/>
              <a:pPr>
                <a:defRPr/>
              </a:pPr>
              <a:t>16:22:13</a:t>
            </a:fld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1395476" y="759846"/>
            <a:ext cx="52212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39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现在</a:t>
            </a:r>
            <a:r>
              <a:rPr lang="zh-CN" altLang="en-US" sz="2400" dirty="0">
                <a:solidFill>
                  <a:prstClr val="black"/>
                </a:solidFill>
                <a:latin typeface="宋体" panose="02010600030101010101" pitchFamily="2" charset="-122"/>
              </a:rPr>
              <a:t>研究如何描述曲线弧的弯曲</a:t>
            </a:r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程度</a:t>
            </a:r>
            <a:r>
              <a:rPr lang="en-US" altLang="zh-CN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.</a:t>
            </a:r>
            <a:endParaRPr lang="zh-CN" altLang="en-US" sz="2400" dirty="0">
              <a:solidFill>
                <a:prstClr val="black"/>
              </a:solidFill>
              <a:latin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98547" y="1240560"/>
            <a:ext cx="1043630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39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prstClr val="black"/>
                </a:solidFill>
                <a:latin typeface="宋体" panose="02010600030101010101" pitchFamily="2" charset="-122"/>
              </a:rPr>
              <a:t>从几何直观上容易看出，直线不弯曲，抛物线在顶点处弯曲最厉害，当抛物线上的点越远离顶点，弯曲程度越</a:t>
            </a:r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低；圆</a:t>
            </a:r>
            <a:r>
              <a:rPr lang="zh-CN" altLang="en-US" sz="2400" dirty="0">
                <a:solidFill>
                  <a:prstClr val="black"/>
                </a:solidFill>
                <a:latin typeface="宋体" panose="02010600030101010101" pitchFamily="2" charset="-122"/>
              </a:rPr>
              <a:t>上各点的弯曲程度是相同</a:t>
            </a:r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的，半径</a:t>
            </a:r>
            <a:r>
              <a:rPr lang="zh-CN" altLang="en-US" sz="2400" dirty="0">
                <a:solidFill>
                  <a:prstClr val="black"/>
                </a:solidFill>
                <a:latin typeface="宋体" panose="02010600030101010101" pitchFamily="2" charset="-122"/>
              </a:rPr>
              <a:t>越小，弯曲越</a:t>
            </a:r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厉害</a:t>
            </a:r>
            <a:r>
              <a:rPr lang="en-US" altLang="zh-CN" sz="2400" dirty="0" smtClean="0">
                <a:solidFill>
                  <a:prstClr val="black"/>
                </a:solidFill>
                <a:latin typeface="宋体" panose="02010600030101010101" pitchFamily="2" charset="-122"/>
              </a:rPr>
              <a:t>.</a:t>
            </a:r>
            <a:endParaRPr lang="zh-CN" altLang="en-US" sz="2400" dirty="0">
              <a:solidFill>
                <a:prstClr val="black"/>
              </a:solidFill>
              <a:latin typeface="宋体" panose="02010600030101010101" pitchFamily="2" charset="-122"/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518859" y="0"/>
            <a:ext cx="14745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spcBef>
                <a:spcPct val="50000"/>
              </a:spcBef>
            </a:pPr>
            <a:r>
              <a:rPr kumimoji="1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</a:rPr>
              <a:t>第</a:t>
            </a:r>
            <a:r>
              <a:rPr kumimoji="1" lang="zh-CN" altLang="en-US" b="1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七</a:t>
            </a:r>
            <a:r>
              <a:rPr kumimoji="1" lang="zh-CN" altLang="en-US" b="1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节曲率</a:t>
            </a:r>
            <a:endParaRPr kumimoji="1" lang="zh-CN" altLang="en-US" b="1" dirty="0">
              <a:solidFill>
                <a:srgbClr val="7030A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6" name="Text Box 62"/>
          <p:cNvSpPr txBox="1">
            <a:spLocks noChangeArrowheads="1"/>
          </p:cNvSpPr>
          <p:nvPr/>
        </p:nvSpPr>
        <p:spPr bwMode="auto">
          <a:xfrm>
            <a:off x="787400" y="384174"/>
            <a:ext cx="36108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spcBef>
                <a:spcPct val="50000"/>
              </a:spcBef>
            </a:pPr>
            <a:r>
              <a:rPr kumimoji="1" lang="zh-CN" altLang="en-US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二、曲率及其计算公式</a:t>
            </a:r>
            <a:endParaRPr kumimoji="1"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8566151" y="2309632"/>
            <a:ext cx="2608262" cy="2114550"/>
            <a:chOff x="1202766" y="4202113"/>
            <a:chExt cx="2608262" cy="2114550"/>
          </a:xfrm>
        </p:grpSpPr>
        <p:grpSp>
          <p:nvGrpSpPr>
            <p:cNvPr id="8" name="组合 7"/>
            <p:cNvGrpSpPr/>
            <p:nvPr/>
          </p:nvGrpSpPr>
          <p:grpSpPr>
            <a:xfrm>
              <a:off x="2236228" y="5122863"/>
              <a:ext cx="233363" cy="242888"/>
              <a:chOff x="2236228" y="5122863"/>
              <a:chExt cx="233363" cy="242888"/>
            </a:xfrm>
          </p:grpSpPr>
          <p:sp>
            <p:nvSpPr>
              <p:cNvPr id="9" name="Rectangle 41"/>
              <p:cNvSpPr>
                <a:spLocks noChangeArrowheads="1"/>
              </p:cNvSpPr>
              <p:nvPr/>
            </p:nvSpPr>
            <p:spPr bwMode="auto">
              <a:xfrm>
                <a:off x="2236228" y="5122863"/>
                <a:ext cx="219075" cy="242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1400" i="1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M</a:t>
                </a:r>
                <a:endParaRPr lang="zh-CN" altLang="zh-CN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10" name="Rectangle 42"/>
              <p:cNvSpPr>
                <a:spLocks noChangeArrowheads="1"/>
              </p:cNvSpPr>
              <p:nvPr/>
            </p:nvSpPr>
            <p:spPr bwMode="auto">
              <a:xfrm>
                <a:off x="2379103" y="5221288"/>
                <a:ext cx="90488" cy="138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80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2</a:t>
                </a:r>
                <a:endParaRPr lang="zh-CN" altLang="zh-CN" smtClean="0">
                  <a:solidFill>
                    <a:prstClr val="black"/>
                  </a:solidFill>
                  <a:ea typeface="微软雅黑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3169678" y="5499100"/>
              <a:ext cx="234950" cy="242888"/>
              <a:chOff x="3169678" y="5499100"/>
              <a:chExt cx="234950" cy="242888"/>
            </a:xfrm>
          </p:grpSpPr>
          <p:sp>
            <p:nvSpPr>
              <p:cNvPr id="12" name="Rectangle 43"/>
              <p:cNvSpPr>
                <a:spLocks noChangeArrowheads="1"/>
              </p:cNvSpPr>
              <p:nvPr/>
            </p:nvSpPr>
            <p:spPr bwMode="auto">
              <a:xfrm>
                <a:off x="3169678" y="5499100"/>
                <a:ext cx="220663" cy="242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1400" i="1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M</a:t>
                </a:r>
                <a:endParaRPr lang="zh-CN" altLang="zh-CN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13" name="Rectangle 44"/>
              <p:cNvSpPr>
                <a:spLocks noChangeArrowheads="1"/>
              </p:cNvSpPr>
              <p:nvPr/>
            </p:nvSpPr>
            <p:spPr bwMode="auto">
              <a:xfrm>
                <a:off x="3312553" y="5597525"/>
                <a:ext cx="92075" cy="138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80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3</a:t>
                </a:r>
                <a:endParaRPr lang="zh-CN" altLang="zh-CN" smtClean="0">
                  <a:solidFill>
                    <a:prstClr val="black"/>
                  </a:solidFill>
                  <a:ea typeface="微软雅黑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1337703" y="5995988"/>
              <a:ext cx="233363" cy="242888"/>
              <a:chOff x="1337703" y="5995988"/>
              <a:chExt cx="233363" cy="242888"/>
            </a:xfrm>
          </p:grpSpPr>
          <p:sp>
            <p:nvSpPr>
              <p:cNvPr id="15" name="Rectangle 45"/>
              <p:cNvSpPr>
                <a:spLocks noChangeArrowheads="1"/>
              </p:cNvSpPr>
              <p:nvPr/>
            </p:nvSpPr>
            <p:spPr bwMode="auto">
              <a:xfrm>
                <a:off x="1337703" y="5995988"/>
                <a:ext cx="219075" cy="242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1400" i="1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M</a:t>
                </a:r>
                <a:endParaRPr lang="zh-CN" altLang="zh-CN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16" name="Rectangle 46"/>
              <p:cNvSpPr>
                <a:spLocks noChangeArrowheads="1"/>
              </p:cNvSpPr>
              <p:nvPr/>
            </p:nvSpPr>
            <p:spPr bwMode="auto">
              <a:xfrm>
                <a:off x="1480578" y="6094413"/>
                <a:ext cx="90488" cy="138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1</a:t>
                </a:r>
                <a:endParaRPr lang="zh-CN" altLang="zh-CN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</p:grpSp>
        <p:sp>
          <p:nvSpPr>
            <p:cNvPr id="17" name="Rectangle 47"/>
            <p:cNvSpPr>
              <a:spLocks noChangeArrowheads="1"/>
            </p:cNvSpPr>
            <p:nvPr/>
          </p:nvSpPr>
          <p:spPr bwMode="auto">
            <a:xfrm>
              <a:off x="2974416" y="4524375"/>
              <a:ext cx="200025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 smtClean="0">
                <a:solidFill>
                  <a:prstClr val="black"/>
                </a:solidFill>
                <a:ea typeface="微软雅黑"/>
              </a:endParaRPr>
            </a:p>
          </p:txBody>
        </p:sp>
        <p:sp>
          <p:nvSpPr>
            <p:cNvPr id="18" name="Rectangle 50"/>
            <p:cNvSpPr>
              <a:spLocks noChangeArrowheads="1"/>
            </p:cNvSpPr>
            <p:nvPr/>
          </p:nvSpPr>
          <p:spPr bwMode="auto">
            <a:xfrm>
              <a:off x="2018741" y="5049838"/>
              <a:ext cx="168275" cy="20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 smtClean="0">
                <a:solidFill>
                  <a:prstClr val="black"/>
                </a:solidFill>
                <a:ea typeface="微软雅黑"/>
              </a:endParaRPr>
            </a:p>
          </p:txBody>
        </p:sp>
        <p:sp>
          <p:nvSpPr>
            <p:cNvPr id="19" name="Freeform 52"/>
            <p:cNvSpPr>
              <a:spLocks/>
            </p:cNvSpPr>
            <p:nvPr/>
          </p:nvSpPr>
          <p:spPr bwMode="auto">
            <a:xfrm>
              <a:off x="1245628" y="4722813"/>
              <a:ext cx="2136775" cy="1346200"/>
            </a:xfrm>
            <a:custGeom>
              <a:avLst/>
              <a:gdLst>
                <a:gd name="T0" fmla="*/ 0 w 448"/>
                <a:gd name="T1" fmla="*/ 282 h 282"/>
                <a:gd name="T2" fmla="*/ 208 w 448"/>
                <a:gd name="T3" fmla="*/ 76 h 282"/>
                <a:gd name="T4" fmla="*/ 379 w 448"/>
                <a:gd name="T5" fmla="*/ 66 h 282"/>
                <a:gd name="T6" fmla="*/ 448 w 448"/>
                <a:gd name="T7" fmla="*/ 17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8" h="282">
                  <a:moveTo>
                    <a:pt x="0" y="282"/>
                  </a:moveTo>
                  <a:cubicBezTo>
                    <a:pt x="0" y="282"/>
                    <a:pt x="145" y="122"/>
                    <a:pt x="208" y="76"/>
                  </a:cubicBezTo>
                  <a:cubicBezTo>
                    <a:pt x="271" y="30"/>
                    <a:pt x="333" y="0"/>
                    <a:pt x="379" y="66"/>
                  </a:cubicBezTo>
                  <a:cubicBezTo>
                    <a:pt x="425" y="131"/>
                    <a:pt x="448" y="175"/>
                    <a:pt x="448" y="175"/>
                  </a:cubicBezTo>
                </a:path>
              </a:pathLst>
            </a:custGeom>
            <a:noFill/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0" name="Line 53"/>
            <p:cNvSpPr>
              <a:spLocks noChangeShapeType="1"/>
            </p:cNvSpPr>
            <p:nvPr/>
          </p:nvSpPr>
          <p:spPr bwMode="auto">
            <a:xfrm flipH="1">
              <a:off x="1245628" y="4202113"/>
              <a:ext cx="1377950" cy="186690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1" name="Line 55"/>
            <p:cNvSpPr>
              <a:spLocks noChangeShapeType="1"/>
            </p:cNvSpPr>
            <p:nvPr/>
          </p:nvSpPr>
          <p:spPr bwMode="auto">
            <a:xfrm flipV="1">
              <a:off x="1721878" y="4321175"/>
              <a:ext cx="1608138" cy="110331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2" name="Line 57"/>
            <p:cNvSpPr>
              <a:spLocks noChangeShapeType="1"/>
            </p:cNvSpPr>
            <p:nvPr/>
          </p:nvSpPr>
          <p:spPr bwMode="auto">
            <a:xfrm>
              <a:off x="2871228" y="4637088"/>
              <a:ext cx="939800" cy="167957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3" name="Oval 59"/>
            <p:cNvSpPr>
              <a:spLocks noChangeArrowheads="1"/>
            </p:cNvSpPr>
            <p:nvPr/>
          </p:nvSpPr>
          <p:spPr bwMode="auto">
            <a:xfrm>
              <a:off x="3295091" y="5438775"/>
              <a:ext cx="92075" cy="9048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4" name="Oval 60"/>
            <p:cNvSpPr>
              <a:spLocks noChangeArrowheads="1"/>
            </p:cNvSpPr>
            <p:nvPr/>
          </p:nvSpPr>
          <p:spPr bwMode="auto">
            <a:xfrm>
              <a:off x="2190191" y="5037138"/>
              <a:ext cx="90488" cy="9048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5" name="Oval 61"/>
            <p:cNvSpPr>
              <a:spLocks noChangeArrowheads="1"/>
            </p:cNvSpPr>
            <p:nvPr/>
          </p:nvSpPr>
          <p:spPr bwMode="auto">
            <a:xfrm>
              <a:off x="1202766" y="6021388"/>
              <a:ext cx="90488" cy="9048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6" name="Rectangle 62"/>
            <p:cNvSpPr>
              <a:spLocks noChangeArrowheads="1"/>
            </p:cNvSpPr>
            <p:nvPr/>
          </p:nvSpPr>
          <p:spPr bwMode="auto">
            <a:xfrm>
              <a:off x="2728353" y="4867275"/>
              <a:ext cx="173038" cy="242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zh-CN" sz="1400" i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微软雅黑"/>
                </a:rPr>
                <a:t>L</a:t>
              </a:r>
              <a:endParaRPr lang="zh-CN" altLang="zh-CN" dirty="0" smtClean="0">
                <a:solidFill>
                  <a:prstClr val="black"/>
                </a:solidFill>
                <a:ea typeface="微软雅黑"/>
              </a:endParaRPr>
            </a:p>
          </p:txBody>
        </p:sp>
        <p:graphicFrame>
          <p:nvGraphicFramePr>
            <p:cNvPr id="46" name="对象 4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76856420"/>
                </p:ext>
              </p:extLst>
            </p:nvPr>
          </p:nvGraphicFramePr>
          <p:xfrm>
            <a:off x="2117253" y="4787290"/>
            <a:ext cx="304404" cy="2130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1810" name="Equation" r:id="rId3" imgW="253670" imgH="177569" progId="Equation.DSMT4">
                    <p:embed/>
                  </p:oleObj>
                </mc:Choice>
                <mc:Fallback>
                  <p:oleObj name="Equation" r:id="rId3" imgW="253670" imgH="177569" progId="Equation.DSMT4">
                    <p:embed/>
                    <p:pic>
                      <p:nvPicPr>
                        <p:cNvPr id="239" name="对象 2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17253" y="4787290"/>
                          <a:ext cx="304404" cy="21308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" name="对象 5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49549983"/>
                </p:ext>
              </p:extLst>
            </p:nvPr>
          </p:nvGraphicFramePr>
          <p:xfrm>
            <a:off x="2944875" y="4585044"/>
            <a:ext cx="350216" cy="213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1811" name="Equation" r:id="rId5" imgW="291847" imgH="177646" progId="Equation.DSMT4">
                    <p:embed/>
                  </p:oleObj>
                </mc:Choice>
                <mc:Fallback>
                  <p:oleObj name="Equation" r:id="rId5" imgW="291847" imgH="177646" progId="Equation.DSMT4">
                    <p:embed/>
                    <p:pic>
                      <p:nvPicPr>
                        <p:cNvPr id="241" name="对象 2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44875" y="4585044"/>
                          <a:ext cx="350216" cy="2131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1" name="组合 60"/>
          <p:cNvGrpSpPr/>
          <p:nvPr/>
        </p:nvGrpSpPr>
        <p:grpSpPr>
          <a:xfrm>
            <a:off x="8070850" y="4312444"/>
            <a:ext cx="3560763" cy="2093913"/>
            <a:chOff x="5099050" y="4181476"/>
            <a:chExt cx="3560763" cy="2093913"/>
          </a:xfrm>
        </p:grpSpPr>
        <p:sp>
          <p:nvSpPr>
            <p:cNvPr id="7" name="椭圆 6"/>
            <p:cNvSpPr/>
            <p:nvPr/>
          </p:nvSpPr>
          <p:spPr>
            <a:xfrm>
              <a:off x="6910306" y="4550984"/>
              <a:ext cx="1410392" cy="1410392"/>
            </a:xfrm>
            <a:prstGeom prst="ellips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</a:ln>
            <a:effectLst/>
          </p:spPr>
          <p:txBody>
            <a:bodyPr rtlCol="0" anchor="ctr"/>
            <a:lstStyle/>
            <a:p>
              <a:pPr marL="0" marR="0" lvl="0" indent="0" algn="ctr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Freeform 78"/>
            <p:cNvSpPr>
              <a:spLocks/>
            </p:cNvSpPr>
            <p:nvPr/>
          </p:nvSpPr>
          <p:spPr bwMode="auto">
            <a:xfrm>
              <a:off x="6149975" y="5378451"/>
              <a:ext cx="309563" cy="582613"/>
            </a:xfrm>
            <a:custGeom>
              <a:avLst/>
              <a:gdLst>
                <a:gd name="T0" fmla="*/ 63 w 63"/>
                <a:gd name="T1" fmla="*/ 118 h 118"/>
                <a:gd name="T2" fmla="*/ 0 w 63"/>
                <a:gd name="T3" fmla="*/ 55 h 118"/>
                <a:gd name="T4" fmla="*/ 31 w 63"/>
                <a:gd name="T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118">
                  <a:moveTo>
                    <a:pt x="63" y="118"/>
                  </a:moveTo>
                  <a:cubicBezTo>
                    <a:pt x="28" y="118"/>
                    <a:pt x="0" y="90"/>
                    <a:pt x="0" y="55"/>
                  </a:cubicBezTo>
                  <a:cubicBezTo>
                    <a:pt x="0" y="31"/>
                    <a:pt x="12" y="11"/>
                    <a:pt x="31" y="0"/>
                  </a:cubicBezTo>
                </a:path>
              </a:pathLst>
            </a:custGeom>
            <a:noFill/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5099050" y="4181476"/>
              <a:ext cx="2760663" cy="2093913"/>
              <a:chOff x="5099050" y="4181476"/>
              <a:chExt cx="2760663" cy="2093913"/>
            </a:xfrm>
          </p:grpSpPr>
          <p:sp>
            <p:nvSpPr>
              <p:cNvPr id="30" name="Line 79"/>
              <p:cNvSpPr>
                <a:spLocks noChangeShapeType="1"/>
              </p:cNvSpPr>
              <p:nvPr/>
            </p:nvSpPr>
            <p:spPr bwMode="auto">
              <a:xfrm flipV="1">
                <a:off x="5207000" y="4181476"/>
                <a:ext cx="2652713" cy="2016125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31" name="Freeform 80"/>
              <p:cNvSpPr>
                <a:spLocks/>
              </p:cNvSpPr>
              <p:nvPr/>
            </p:nvSpPr>
            <p:spPr bwMode="auto">
              <a:xfrm>
                <a:off x="5099050" y="6142039"/>
                <a:ext cx="152400" cy="133350"/>
              </a:xfrm>
              <a:custGeom>
                <a:avLst/>
                <a:gdLst>
                  <a:gd name="T0" fmla="*/ 96 w 96"/>
                  <a:gd name="T1" fmla="*/ 44 h 84"/>
                  <a:gd name="T2" fmla="*/ 0 w 96"/>
                  <a:gd name="T3" fmla="*/ 84 h 84"/>
                  <a:gd name="T4" fmla="*/ 65 w 96"/>
                  <a:gd name="T5" fmla="*/ 0 h 84"/>
                  <a:gd name="T6" fmla="*/ 96 w 96"/>
                  <a:gd name="T7" fmla="*/ 4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84">
                    <a:moveTo>
                      <a:pt x="96" y="44"/>
                    </a:moveTo>
                    <a:lnTo>
                      <a:pt x="0" y="84"/>
                    </a:lnTo>
                    <a:lnTo>
                      <a:pt x="65" y="0"/>
                    </a:lnTo>
                    <a:lnTo>
                      <a:pt x="96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32" name="Freeform 81"/>
            <p:cNvSpPr>
              <a:spLocks/>
            </p:cNvSpPr>
            <p:nvPr/>
          </p:nvSpPr>
          <p:spPr bwMode="auto">
            <a:xfrm>
              <a:off x="6823075" y="4640264"/>
              <a:ext cx="839788" cy="1339850"/>
            </a:xfrm>
            <a:custGeom>
              <a:avLst/>
              <a:gdLst>
                <a:gd name="T0" fmla="*/ 171 w 171"/>
                <a:gd name="T1" fmla="*/ 268 h 272"/>
                <a:gd name="T2" fmla="*/ 30 w 171"/>
                <a:gd name="T3" fmla="*/ 183 h 272"/>
                <a:gd name="T4" fmla="*/ 88 w 171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1" h="272">
                  <a:moveTo>
                    <a:pt x="171" y="268"/>
                  </a:moveTo>
                  <a:cubicBezTo>
                    <a:pt x="112" y="272"/>
                    <a:pt x="55" y="240"/>
                    <a:pt x="30" y="183"/>
                  </a:cubicBezTo>
                  <a:cubicBezTo>
                    <a:pt x="0" y="115"/>
                    <a:pt x="26" y="37"/>
                    <a:pt x="88" y="0"/>
                  </a:cubicBezTo>
                </a:path>
              </a:pathLst>
            </a:custGeom>
            <a:noFill/>
            <a:ln w="142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3" name="Rectangle 82"/>
            <p:cNvSpPr>
              <a:spLocks noChangeArrowheads="1"/>
            </p:cNvSpPr>
            <p:nvPr/>
          </p:nvSpPr>
          <p:spPr bwMode="auto">
            <a:xfrm>
              <a:off x="6151563" y="5505451"/>
              <a:ext cx="201613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 smtClean="0">
                <a:solidFill>
                  <a:prstClr val="black"/>
                </a:solidFill>
                <a:ea typeface="微软雅黑"/>
              </a:endParaRPr>
            </a:p>
          </p:txBody>
        </p:sp>
        <p:sp>
          <p:nvSpPr>
            <p:cNvPr id="34" name="Rectangle 85"/>
            <p:cNvSpPr>
              <a:spLocks noChangeArrowheads="1"/>
            </p:cNvSpPr>
            <p:nvPr/>
          </p:nvSpPr>
          <p:spPr bwMode="auto">
            <a:xfrm>
              <a:off x="6973888" y="5230814"/>
              <a:ext cx="201613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 smtClean="0">
                <a:solidFill>
                  <a:prstClr val="black"/>
                </a:solidFill>
                <a:ea typeface="微软雅黑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6294438" y="5702301"/>
              <a:ext cx="190500" cy="247650"/>
              <a:chOff x="6294438" y="5702301"/>
              <a:chExt cx="190500" cy="247650"/>
            </a:xfrm>
          </p:grpSpPr>
          <p:sp>
            <p:nvSpPr>
              <p:cNvPr id="36" name="Rectangle 89"/>
              <p:cNvSpPr>
                <a:spLocks noChangeArrowheads="1"/>
              </p:cNvSpPr>
              <p:nvPr/>
            </p:nvSpPr>
            <p:spPr bwMode="auto">
              <a:xfrm>
                <a:off x="6294438" y="5702301"/>
                <a:ext cx="171450" cy="247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1400" i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L</a:t>
                </a:r>
                <a:endParaRPr lang="zh-CN" altLang="zh-CN" dirty="0" smtClean="0">
                  <a:solidFill>
                    <a:prstClr val="black"/>
                  </a:solidFill>
                  <a:ea typeface="微软雅黑"/>
                </a:endParaRPr>
              </a:p>
            </p:txBody>
          </p:sp>
          <p:sp>
            <p:nvSpPr>
              <p:cNvPr id="37" name="Rectangle 90"/>
              <p:cNvSpPr>
                <a:spLocks noChangeArrowheads="1"/>
              </p:cNvSpPr>
              <p:nvPr/>
            </p:nvSpPr>
            <p:spPr bwMode="auto">
              <a:xfrm>
                <a:off x="6392863" y="5802314"/>
                <a:ext cx="92075" cy="142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80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/>
                  </a:rPr>
                  <a:t>2</a:t>
                </a:r>
                <a:endParaRPr lang="zh-CN" altLang="zh-CN" smtClean="0">
                  <a:solidFill>
                    <a:prstClr val="black"/>
                  </a:solidFill>
                  <a:ea typeface="微软雅黑"/>
                </a:endParaRPr>
              </a:p>
            </p:txBody>
          </p:sp>
        </p:grpSp>
        <p:sp>
          <p:nvSpPr>
            <p:cNvPr id="38" name="Oval 93"/>
            <p:cNvSpPr>
              <a:spLocks noChangeArrowheads="1"/>
            </p:cNvSpPr>
            <p:nvPr/>
          </p:nvSpPr>
          <p:spPr bwMode="auto">
            <a:xfrm>
              <a:off x="7608888" y="5930901"/>
              <a:ext cx="68263" cy="6826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9" name="Oval 94"/>
            <p:cNvSpPr>
              <a:spLocks noChangeArrowheads="1"/>
            </p:cNvSpPr>
            <p:nvPr/>
          </p:nvSpPr>
          <p:spPr bwMode="auto">
            <a:xfrm>
              <a:off x="7151688" y="4640264"/>
              <a:ext cx="68263" cy="6826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0" name="Oval 95"/>
            <p:cNvSpPr>
              <a:spLocks noChangeArrowheads="1"/>
            </p:cNvSpPr>
            <p:nvPr/>
          </p:nvSpPr>
          <p:spPr bwMode="auto">
            <a:xfrm>
              <a:off x="6234113" y="5364164"/>
              <a:ext cx="68263" cy="6826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1" name="Oval 96"/>
            <p:cNvSpPr>
              <a:spLocks noChangeArrowheads="1"/>
            </p:cNvSpPr>
            <p:nvPr/>
          </p:nvSpPr>
          <p:spPr bwMode="auto">
            <a:xfrm>
              <a:off x="6424613" y="5926139"/>
              <a:ext cx="68263" cy="6826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5197475" y="5921376"/>
              <a:ext cx="3462338" cy="88900"/>
              <a:chOff x="5197475" y="5921376"/>
              <a:chExt cx="3462338" cy="88900"/>
            </a:xfrm>
          </p:grpSpPr>
          <p:sp>
            <p:nvSpPr>
              <p:cNvPr id="43" name="Line 97"/>
              <p:cNvSpPr>
                <a:spLocks noChangeShapeType="1"/>
              </p:cNvSpPr>
              <p:nvPr/>
            </p:nvSpPr>
            <p:spPr bwMode="auto">
              <a:xfrm>
                <a:off x="5197475" y="5965826"/>
                <a:ext cx="3328988" cy="0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4" name="Freeform 98"/>
              <p:cNvSpPr>
                <a:spLocks/>
              </p:cNvSpPr>
              <p:nvPr/>
            </p:nvSpPr>
            <p:spPr bwMode="auto">
              <a:xfrm>
                <a:off x="8497888" y="5921376"/>
                <a:ext cx="161925" cy="88900"/>
              </a:xfrm>
              <a:custGeom>
                <a:avLst/>
                <a:gdLst>
                  <a:gd name="T0" fmla="*/ 0 w 102"/>
                  <a:gd name="T1" fmla="*/ 56 h 56"/>
                  <a:gd name="T2" fmla="*/ 102 w 102"/>
                  <a:gd name="T3" fmla="*/ 28 h 56"/>
                  <a:gd name="T4" fmla="*/ 0 w 102"/>
                  <a:gd name="T5" fmla="*/ 0 h 56"/>
                  <a:gd name="T6" fmla="*/ 0 w 102"/>
                  <a:gd name="T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56">
                    <a:moveTo>
                      <a:pt x="0" y="56"/>
                    </a:moveTo>
                    <a:lnTo>
                      <a:pt x="102" y="28"/>
                    </a:lnTo>
                    <a:lnTo>
                      <a:pt x="0" y="0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09539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45" name="椭圆 44"/>
            <p:cNvSpPr/>
            <p:nvPr/>
          </p:nvSpPr>
          <p:spPr>
            <a:xfrm>
              <a:off x="6151317" y="5325111"/>
              <a:ext cx="636265" cy="636265"/>
            </a:xfrm>
            <a:prstGeom prst="ellips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</a:ln>
            <a:effectLst/>
          </p:spPr>
          <p:txBody>
            <a:bodyPr rtlCol="0" anchor="ctr"/>
            <a:lstStyle/>
            <a:p>
              <a:pPr marL="0" marR="0" lvl="0" indent="0" algn="ctr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5427663" y="5965826"/>
              <a:ext cx="391670" cy="257176"/>
              <a:chOff x="5427663" y="5965826"/>
              <a:chExt cx="391670" cy="257176"/>
            </a:xfrm>
          </p:grpSpPr>
          <p:sp>
            <p:nvSpPr>
              <p:cNvPr id="48" name="Rectangle 99"/>
              <p:cNvSpPr>
                <a:spLocks noChangeArrowheads="1"/>
              </p:cNvSpPr>
              <p:nvPr/>
            </p:nvSpPr>
            <p:spPr bwMode="auto">
              <a:xfrm>
                <a:off x="5502275" y="5967414"/>
                <a:ext cx="200025" cy="255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/>
                </a:endParaRPr>
              </a:p>
            </p:txBody>
          </p:sp>
          <p:sp>
            <p:nvSpPr>
              <p:cNvPr id="49" name="Freeform 101"/>
              <p:cNvSpPr>
                <a:spLocks/>
              </p:cNvSpPr>
              <p:nvPr/>
            </p:nvSpPr>
            <p:spPr bwMode="auto">
              <a:xfrm>
                <a:off x="5427663" y="5965826"/>
                <a:ext cx="166688" cy="63500"/>
              </a:xfrm>
              <a:custGeom>
                <a:avLst/>
                <a:gdLst>
                  <a:gd name="T0" fmla="*/ 0 w 34"/>
                  <a:gd name="T1" fmla="*/ 13 h 13"/>
                  <a:gd name="T2" fmla="*/ 34 w 34"/>
                  <a:gd name="T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4" h="13">
                    <a:moveTo>
                      <a:pt x="0" y="13"/>
                    </a:moveTo>
                    <a:cubicBezTo>
                      <a:pt x="0" y="13"/>
                      <a:pt x="21" y="12"/>
                      <a:pt x="34" y="0"/>
                    </a:cubicBezTo>
                  </a:path>
                </a:pathLst>
              </a:custGeom>
              <a:noFill/>
              <a:ln w="476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graphicFrame>
            <p:nvGraphicFramePr>
              <p:cNvPr id="50" name="对象 49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5514929" y="5984518"/>
              <a:ext cx="304404" cy="21308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1812" name="Equation" r:id="rId7" imgW="253670" imgH="177569" progId="Equation.DSMT4">
                      <p:embed/>
                    </p:oleObj>
                  </mc:Choice>
                  <mc:Fallback>
                    <p:oleObj name="Equation" r:id="rId7" imgW="253670" imgH="177569" progId="Equation.DSMT4">
                      <p:embed/>
                      <p:pic>
                        <p:nvPicPr>
                          <p:cNvPr id="240" name="对象 23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14929" y="5984518"/>
                            <a:ext cx="304404" cy="21308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52" name="对象 5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23623305"/>
                </p:ext>
              </p:extLst>
            </p:nvPr>
          </p:nvGraphicFramePr>
          <p:xfrm>
            <a:off x="6952879" y="4507272"/>
            <a:ext cx="243629" cy="1979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1813" name="Equation" r:id="rId8" imgW="203024" imgH="164957" progId="Equation.DSMT4">
                    <p:embed/>
                  </p:oleObj>
                </mc:Choice>
                <mc:Fallback>
                  <p:oleObj name="Equation" r:id="rId8" imgW="203024" imgH="164957" progId="Equation.DSMT4">
                    <p:embed/>
                    <p:pic>
                      <p:nvPicPr>
                        <p:cNvPr id="243" name="对象 2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52879" y="4507272"/>
                          <a:ext cx="243629" cy="19794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" name="对象 5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48379953"/>
                </p:ext>
              </p:extLst>
            </p:nvPr>
          </p:nvGraphicFramePr>
          <p:xfrm>
            <a:off x="7512225" y="6021388"/>
            <a:ext cx="289309" cy="1979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1814" name="Equation" r:id="rId10" imgW="241091" imgH="164957" progId="Equation.DSMT4">
                    <p:embed/>
                  </p:oleObj>
                </mc:Choice>
                <mc:Fallback>
                  <p:oleObj name="Equation" r:id="rId10" imgW="241091" imgH="164957" progId="Equation.DSMT4">
                    <p:embed/>
                    <p:pic>
                      <p:nvPicPr>
                        <p:cNvPr id="244" name="对象 2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12225" y="6021388"/>
                          <a:ext cx="289309" cy="19794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" name="对象 5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96933953"/>
                </p:ext>
              </p:extLst>
            </p:nvPr>
          </p:nvGraphicFramePr>
          <p:xfrm>
            <a:off x="6091240" y="5178781"/>
            <a:ext cx="212990" cy="2129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1815" name="Equation" r:id="rId12" imgW="177492" imgH="177492" progId="Equation.DSMT4">
                    <p:embed/>
                  </p:oleObj>
                </mc:Choice>
                <mc:Fallback>
                  <p:oleObj name="Equation" r:id="rId12" imgW="177492" imgH="177492" progId="Equation.DSMT4">
                    <p:embed/>
                    <p:pic>
                      <p:nvPicPr>
                        <p:cNvPr id="245" name="对象 2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91240" y="5178781"/>
                          <a:ext cx="212990" cy="21299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" name="对象 5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05601412"/>
                </p:ext>
              </p:extLst>
            </p:nvPr>
          </p:nvGraphicFramePr>
          <p:xfrm>
            <a:off x="6335746" y="5988627"/>
            <a:ext cx="243523" cy="2130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1816" name="Equation" r:id="rId14" imgW="202936" imgH="177569" progId="Equation.DSMT4">
                    <p:embed/>
                  </p:oleObj>
                </mc:Choice>
                <mc:Fallback>
                  <p:oleObj name="Equation" r:id="rId14" imgW="202936" imgH="177569" progId="Equation.DSMT4">
                    <p:embed/>
                    <p:pic>
                      <p:nvPicPr>
                        <p:cNvPr id="246" name="对象 2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35746" y="5988627"/>
                          <a:ext cx="243523" cy="21308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6" name="组合 55"/>
            <p:cNvGrpSpPr/>
            <p:nvPr/>
          </p:nvGrpSpPr>
          <p:grpSpPr>
            <a:xfrm>
              <a:off x="7012769" y="5121944"/>
              <a:ext cx="304019" cy="637508"/>
              <a:chOff x="7012769" y="5121944"/>
              <a:chExt cx="304019" cy="637508"/>
            </a:xfrm>
          </p:grpSpPr>
          <p:sp>
            <p:nvSpPr>
              <p:cNvPr id="57" name="Rectangle 91"/>
              <p:cNvSpPr>
                <a:spLocks noChangeArrowheads="1"/>
              </p:cNvSpPr>
              <p:nvPr/>
            </p:nvSpPr>
            <p:spPr bwMode="auto">
              <a:xfrm>
                <a:off x="7124700" y="5513389"/>
                <a:ext cx="173038" cy="246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zh-CN" sz="1400" b="0" i="1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</a:rPr>
                  <a:t>L</a:t>
                </a:r>
                <a:endParaRPr kumimoji="0" lang="zh-CN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/>
                </a:endParaRPr>
              </a:p>
            </p:txBody>
          </p:sp>
          <p:sp>
            <p:nvSpPr>
              <p:cNvPr id="58" name="Rectangle 92"/>
              <p:cNvSpPr>
                <a:spLocks noChangeArrowheads="1"/>
              </p:cNvSpPr>
              <p:nvPr/>
            </p:nvSpPr>
            <p:spPr bwMode="auto">
              <a:xfrm>
                <a:off x="7223125" y="5610226"/>
                <a:ext cx="93663" cy="142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zh-CN" sz="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</a:rPr>
                  <a:t>1</a:t>
                </a:r>
                <a:endParaRPr kumimoji="0" lang="zh-CN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/>
                </a:endParaRPr>
              </a:p>
            </p:txBody>
          </p:sp>
          <p:graphicFrame>
            <p:nvGraphicFramePr>
              <p:cNvPr id="59" name="对象 58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012769" y="5121944"/>
              <a:ext cx="243523" cy="21308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1817" name="Equation" r:id="rId16" imgW="202936" imgH="177569" progId="Equation.DSMT4">
                      <p:embed/>
                    </p:oleObj>
                  </mc:Choice>
                  <mc:Fallback>
                    <p:oleObj name="Equation" r:id="rId16" imgW="202936" imgH="177569" progId="Equation.DSMT4">
                      <p:embed/>
                      <p:pic>
                        <p:nvPicPr>
                          <p:cNvPr id="250" name="对象 2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012769" y="5121944"/>
                            <a:ext cx="243523" cy="21308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62" name="矩形 61"/>
          <p:cNvSpPr/>
          <p:nvPr/>
        </p:nvSpPr>
        <p:spPr>
          <a:xfrm>
            <a:off x="1426069" y="3164987"/>
            <a:ext cx="49274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</a:rPr>
              <a:t>从图中也可看出，弯曲程度既与转角有关（成正比）也与经过的弧长有关（成反比）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273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2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0A3BEE-B4D5-41FD-B3D9-E248573D317E}" type="datetime11">
              <a:rPr lang="zh-CN" altLang="en-US" smtClean="0"/>
              <a:pPr>
                <a:defRPr/>
              </a:pPr>
              <a:t>16:22:13</a:t>
            </a:fld>
            <a:endParaRPr lang="en-US" altLang="zh-CN"/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518859" y="0"/>
            <a:ext cx="14745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spcBef>
                <a:spcPct val="50000"/>
              </a:spcBef>
            </a:pPr>
            <a:r>
              <a:rPr kumimoji="1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</a:rPr>
              <a:t>第</a:t>
            </a:r>
            <a:r>
              <a:rPr kumimoji="1" lang="zh-CN" altLang="en-US" b="1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七</a:t>
            </a:r>
            <a:r>
              <a:rPr kumimoji="1" lang="zh-CN" altLang="en-US" b="1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节曲率</a:t>
            </a:r>
            <a:endParaRPr kumimoji="1" lang="zh-CN" altLang="en-US" b="1" dirty="0">
              <a:solidFill>
                <a:srgbClr val="7030A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" name="Text Box 62"/>
          <p:cNvSpPr txBox="1">
            <a:spLocks noChangeArrowheads="1"/>
          </p:cNvSpPr>
          <p:nvPr/>
        </p:nvSpPr>
        <p:spPr bwMode="auto">
          <a:xfrm>
            <a:off x="787400" y="384174"/>
            <a:ext cx="36108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spcBef>
                <a:spcPct val="50000"/>
              </a:spcBef>
            </a:pPr>
            <a:r>
              <a:rPr kumimoji="1" lang="zh-CN" altLang="en-US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二、曲率及其计算公式</a:t>
            </a:r>
            <a:endParaRPr kumimoji="1"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" name="Text Box 163"/>
          <p:cNvSpPr txBox="1">
            <a:spLocks noChangeArrowheads="1"/>
          </p:cNvSpPr>
          <p:nvPr/>
        </p:nvSpPr>
        <p:spPr bwMode="auto">
          <a:xfrm>
            <a:off x="606220" y="904240"/>
            <a:ext cx="1181100" cy="519113"/>
          </a:xfrm>
          <a:prstGeom prst="rect">
            <a:avLst/>
          </a:prstGeom>
          <a:gradFill flip="none" rotWithShape="1">
            <a:gsLst>
              <a:gs pos="97000">
                <a:schemeClr val="accent5">
                  <a:lumMod val="67000"/>
                </a:schemeClr>
              </a:gs>
              <a:gs pos="71000">
                <a:schemeClr val="accent6">
                  <a:lumMod val="40000"/>
                  <a:lumOff val="60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定义</a:t>
            </a:r>
            <a:r>
              <a:rPr kumimoji="1" lang="en-US" altLang="zh-CN" sz="28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endParaRPr kumimoji="1" lang="zh-CN" altLang="en-US" sz="2800" dirty="0">
              <a:solidFill>
                <a:srgbClr val="7030A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773494" y="870327"/>
            <a:ext cx="9784521" cy="2221762"/>
            <a:chOff x="776798" y="489"/>
            <a:chExt cx="9784521" cy="2221762"/>
          </a:xfrm>
        </p:grpSpPr>
        <p:sp>
          <p:nvSpPr>
            <p:cNvPr id="7" name="矩形 6"/>
            <p:cNvSpPr/>
            <p:nvPr/>
          </p:nvSpPr>
          <p:spPr>
            <a:xfrm>
              <a:off x="776798" y="489"/>
              <a:ext cx="9784521" cy="22217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609539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</a:rPr>
                <a:t>设曲线     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</a:rPr>
                <a:t>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</a:rPr>
                <a:t>是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9500"/>
                  </a:solidFill>
                  <a:effectLst/>
                  <a:uLnTx/>
                  <a:uFillTx/>
                  <a:latin typeface="宋体" panose="02010600030101010101" pitchFamily="2" charset="-122"/>
                </a:rPr>
                <a:t>光滑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</a:rPr>
                <a:t>的，在  上任取一点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</a:rPr>
                <a:t>    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</a:rPr>
                <a:t>作为度量弧长的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9500"/>
                  </a:solidFill>
                  <a:effectLst/>
                  <a:uLnTx/>
                  <a:uFillTx/>
                  <a:latin typeface="宋体" panose="02010600030101010101" pitchFamily="2" charset="-122"/>
                </a:rPr>
                <a:t>基点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</a:rPr>
                <a:t>.</a:t>
              </a:r>
              <a:r>
                <a:rPr lang="zh-CN" altLang="en-US" sz="2400" kern="0" dirty="0">
                  <a:solidFill>
                    <a:prstClr val="black"/>
                  </a:solidFill>
                  <a:latin typeface="宋体" panose="02010600030101010101" pitchFamily="2" charset="-122"/>
                </a:rPr>
                <a:t>设曲线   上</a:t>
              </a:r>
              <a:r>
                <a:rPr lang="zh-CN" altLang="en-US" sz="2400" kern="0" dirty="0" smtClean="0">
                  <a:solidFill>
                    <a:prstClr val="black"/>
                  </a:solidFill>
                  <a:latin typeface="宋体" panose="02010600030101010101" pitchFamily="2" charset="-122"/>
                </a:rPr>
                <a:t>点</a:t>
              </a:r>
              <a:r>
                <a:rPr lang="en-US" altLang="zh-CN" sz="2400" kern="0" dirty="0" smtClean="0">
                  <a:solidFill>
                    <a:prstClr val="black"/>
                  </a:solidFill>
                  <a:latin typeface="宋体" panose="02010600030101010101" pitchFamily="2" charset="-122"/>
                </a:rPr>
                <a:t>       </a:t>
              </a:r>
              <a:r>
                <a:rPr lang="zh-CN" altLang="en-US" sz="2400" kern="0" dirty="0">
                  <a:solidFill>
                    <a:prstClr val="black"/>
                  </a:solidFill>
                  <a:latin typeface="宋体" panose="02010600030101010101" pitchFamily="2" charset="-122"/>
                </a:rPr>
                <a:t>对应弧  ，点   </a:t>
              </a:r>
              <a:r>
                <a:rPr lang="zh-CN" altLang="en-US" sz="2400" kern="0" dirty="0" smtClean="0">
                  <a:solidFill>
                    <a:prstClr val="black"/>
                  </a:solidFill>
                  <a:latin typeface="宋体" panose="02010600030101010101" pitchFamily="2" charset="-122"/>
                </a:rPr>
                <a:t>处</a:t>
              </a:r>
              <a:r>
                <a:rPr lang="zh-CN" altLang="en-US" sz="2400" kern="0" dirty="0">
                  <a:solidFill>
                    <a:prstClr val="black"/>
                  </a:solidFill>
                  <a:latin typeface="宋体" panose="02010600030101010101" pitchFamily="2" charset="-122"/>
                </a:rPr>
                <a:t>曲线的切线倾斜角为</a:t>
              </a:r>
              <a:r>
                <a:rPr lang="en-US" altLang="zh-CN" sz="2400" kern="0" dirty="0">
                  <a:solidFill>
                    <a:prstClr val="black"/>
                  </a:solidFill>
                  <a:latin typeface="宋体" panose="02010600030101010101" pitchFamily="2" charset="-122"/>
                </a:rPr>
                <a:t>   .</a:t>
              </a:r>
              <a:r>
                <a:rPr lang="zh-CN" altLang="en-US" sz="2400" kern="0" dirty="0">
                  <a:solidFill>
                    <a:prstClr val="black"/>
                  </a:solidFill>
                  <a:latin typeface="宋体" panose="02010600030101010101" pitchFamily="2" charset="-122"/>
                </a:rPr>
                <a:t>点                </a:t>
              </a:r>
              <a:r>
                <a:rPr lang="zh-CN" altLang="en-US" sz="2400" kern="0" dirty="0" smtClean="0">
                  <a:solidFill>
                    <a:prstClr val="black"/>
                  </a:solidFill>
                  <a:latin typeface="宋体" panose="02010600030101010101" pitchFamily="2" charset="-122"/>
                </a:rPr>
                <a:t>是  上</a:t>
              </a:r>
              <a:r>
                <a:rPr lang="zh-CN" altLang="en-US" sz="2400" kern="0" dirty="0">
                  <a:solidFill>
                    <a:prstClr val="black"/>
                  </a:solidFill>
                  <a:latin typeface="宋体" panose="02010600030101010101" pitchFamily="2" charset="-122"/>
                </a:rPr>
                <a:t>邻近  </a:t>
              </a:r>
              <a:r>
                <a:rPr lang="zh-CN" altLang="en-US" sz="2400" kern="0" dirty="0" smtClean="0">
                  <a:solidFill>
                    <a:prstClr val="black"/>
                  </a:solidFill>
                  <a:latin typeface="宋体" panose="02010600030101010101" pitchFamily="2" charset="-122"/>
                </a:rPr>
                <a:t>的</a:t>
              </a:r>
              <a:r>
                <a:rPr lang="zh-CN" altLang="en-US" sz="2400" kern="0" dirty="0">
                  <a:solidFill>
                    <a:prstClr val="black"/>
                  </a:solidFill>
                  <a:latin typeface="宋体" panose="02010600030101010101" pitchFamily="2" charset="-122"/>
                </a:rPr>
                <a:t>另一个点，对应弧</a:t>
              </a:r>
              <a:r>
                <a:rPr lang="en-US" altLang="zh-CN" sz="2400" kern="0" dirty="0">
                  <a:solidFill>
                    <a:prstClr val="black"/>
                  </a:solidFill>
                  <a:latin typeface="宋体" panose="02010600030101010101" pitchFamily="2" charset="-122"/>
                </a:rPr>
                <a:t>      </a:t>
              </a:r>
              <a:r>
                <a:rPr lang="zh-CN" altLang="en-US" sz="2400" kern="0" dirty="0" smtClean="0">
                  <a:solidFill>
                    <a:prstClr val="black"/>
                  </a:solidFill>
                  <a:latin typeface="宋体" panose="02010600030101010101" pitchFamily="2" charset="-122"/>
                </a:rPr>
                <a:t>，</a:t>
              </a:r>
              <a:r>
                <a:rPr lang="zh-CN" altLang="en-US" sz="2400" kern="0" dirty="0">
                  <a:solidFill>
                    <a:prstClr val="black"/>
                  </a:solidFill>
                  <a:latin typeface="宋体" panose="02010600030101010101" pitchFamily="2" charset="-122"/>
                </a:rPr>
                <a:t>点</a:t>
              </a:r>
              <a:r>
                <a:rPr lang="en-US" altLang="zh-CN" sz="2400" kern="0" dirty="0">
                  <a:solidFill>
                    <a:prstClr val="black"/>
                  </a:solidFill>
                  <a:latin typeface="宋体" panose="02010600030101010101" pitchFamily="2" charset="-122"/>
                </a:rPr>
                <a:t>   </a:t>
              </a:r>
              <a:r>
                <a:rPr lang="zh-CN" altLang="en-US" sz="2400" kern="0" dirty="0" smtClean="0">
                  <a:solidFill>
                    <a:prstClr val="black"/>
                  </a:solidFill>
                  <a:latin typeface="宋体" panose="02010600030101010101" pitchFamily="2" charset="-122"/>
                </a:rPr>
                <a:t>处</a:t>
              </a:r>
              <a:r>
                <a:rPr lang="zh-CN" altLang="en-US" sz="2400" kern="0" dirty="0">
                  <a:solidFill>
                    <a:prstClr val="black"/>
                  </a:solidFill>
                  <a:latin typeface="宋体" panose="02010600030101010101" pitchFamily="2" charset="-122"/>
                </a:rPr>
                <a:t>曲线的倾斜角为 </a:t>
              </a:r>
              <a:r>
                <a:rPr lang="zh-CN" altLang="en-US" sz="2400" kern="0" dirty="0" smtClean="0">
                  <a:solidFill>
                    <a:prstClr val="black"/>
                  </a:solidFill>
                  <a:latin typeface="宋体" panose="02010600030101010101" pitchFamily="2" charset="-122"/>
                </a:rPr>
                <a:t>      。</a:t>
              </a:r>
              <a:endParaRPr lang="zh-CN" altLang="en-US" sz="2400" kern="0" dirty="0">
                <a:solidFill>
                  <a:prstClr val="black"/>
                </a:solidFill>
                <a:latin typeface="宋体" panose="02010600030101010101" pitchFamily="2" charset="-122"/>
              </a:endParaRPr>
            </a:p>
          </p:txBody>
        </p:sp>
        <p:graphicFrame>
          <p:nvGraphicFramePr>
            <p:cNvPr id="8" name="对象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04058593"/>
                </p:ext>
              </p:extLst>
            </p:nvPr>
          </p:nvGraphicFramePr>
          <p:xfrm>
            <a:off x="1750681" y="91171"/>
            <a:ext cx="1599506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3147" name="Equation" r:id="rId3" imgW="799753" imgH="253890" progId="Equation.DSMT4">
                    <p:embed/>
                  </p:oleObj>
                </mc:Choice>
                <mc:Fallback>
                  <p:oleObj name="Equation" r:id="rId3" imgW="799753" imgH="253890" progId="Equation.DSMT4">
                    <p:embed/>
                    <p:pic>
                      <p:nvPicPr>
                        <p:cNvPr id="79" name="对象 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50681" y="91171"/>
                          <a:ext cx="1599506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对象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76876520"/>
                </p:ext>
              </p:extLst>
            </p:nvPr>
          </p:nvGraphicFramePr>
          <p:xfrm>
            <a:off x="5273695" y="157968"/>
            <a:ext cx="304404" cy="355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3148" name="Equation" r:id="rId5" imgW="152202" imgH="177569" progId="Equation.DSMT4">
                    <p:embed/>
                  </p:oleObj>
                </mc:Choice>
                <mc:Fallback>
                  <p:oleObj name="Equation" r:id="rId5" imgW="152202" imgH="177569" progId="Equation.DSMT4">
                    <p:embed/>
                    <p:pic>
                      <p:nvPicPr>
                        <p:cNvPr id="106" name="对象 10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73695" y="157968"/>
                          <a:ext cx="304404" cy="3551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37152230"/>
                </p:ext>
              </p:extLst>
            </p:nvPr>
          </p:nvGraphicFramePr>
          <p:xfrm>
            <a:off x="7121840" y="141076"/>
            <a:ext cx="1447172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3149" name="Equation" r:id="rId7" imgW="723586" imgH="253890" progId="Equation.DSMT4">
                    <p:embed/>
                  </p:oleObj>
                </mc:Choice>
                <mc:Fallback>
                  <p:oleObj name="Equation" r:id="rId7" imgW="723586" imgH="253890" progId="Equation.DSMT4">
                    <p:embed/>
                    <p:pic>
                      <p:nvPicPr>
                        <p:cNvPr id="113" name="对象 1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21840" y="141076"/>
                          <a:ext cx="1447172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9" name="对象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3275247"/>
              </p:ext>
            </p:extLst>
          </p:nvPr>
        </p:nvGraphicFramePr>
        <p:xfrm>
          <a:off x="6902466" y="1633848"/>
          <a:ext cx="228402" cy="279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150" name="Equation" r:id="rId9" imgW="114201" imgH="139579" progId="Equation.DSMT4">
                  <p:embed/>
                </p:oleObj>
              </mc:Choice>
              <mc:Fallback>
                <p:oleObj name="Equation" r:id="rId9" imgW="114201" imgH="139579" progId="Equation.DSMT4">
                  <p:embed/>
                  <p:pic>
                    <p:nvPicPr>
                      <p:cNvPr id="28" name="对象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2466" y="1633848"/>
                        <a:ext cx="228402" cy="27915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7157271"/>
              </p:ext>
            </p:extLst>
          </p:nvPr>
        </p:nvGraphicFramePr>
        <p:xfrm>
          <a:off x="7790729" y="1594105"/>
          <a:ext cx="406048" cy="329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151" name="Equation" r:id="rId11" imgW="203024" imgH="164957" progId="Equation.DSMT4">
                  <p:embed/>
                </p:oleObj>
              </mc:Choice>
              <mc:Fallback>
                <p:oleObj name="Equation" r:id="rId11" imgW="203024" imgH="164957" progId="Equation.DSMT4">
                  <p:embed/>
                  <p:pic>
                    <p:nvPicPr>
                      <p:cNvPr id="30" name="对象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90729" y="1594105"/>
                        <a:ext cx="406048" cy="32991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对象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3238486"/>
              </p:ext>
            </p:extLst>
          </p:nvPr>
        </p:nvGraphicFramePr>
        <p:xfrm>
          <a:off x="2225546" y="2233969"/>
          <a:ext cx="304668" cy="279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152" name="Equation" r:id="rId13" imgW="152334" imgH="139639" progId="Equation.DSMT4">
                  <p:embed/>
                </p:oleObj>
              </mc:Choice>
              <mc:Fallback>
                <p:oleObj name="Equation" r:id="rId13" imgW="152334" imgH="139639" progId="Equation.DSMT4">
                  <p:embed/>
                  <p:pic>
                    <p:nvPicPr>
                      <p:cNvPr id="29" name="对象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5546" y="2233969"/>
                        <a:ext cx="304668" cy="27927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对象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3457082"/>
              </p:ext>
            </p:extLst>
          </p:nvPr>
        </p:nvGraphicFramePr>
        <p:xfrm>
          <a:off x="3915851" y="1596268"/>
          <a:ext cx="304404" cy="35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153" name="Equation" r:id="rId15" imgW="152202" imgH="177569" progId="Equation.DSMT4">
                  <p:embed/>
                </p:oleObj>
              </mc:Choice>
              <mc:Fallback>
                <p:oleObj name="Equation" r:id="rId15" imgW="152202" imgH="177569" progId="Equation.DSMT4">
                  <p:embed/>
                  <p:pic>
                    <p:nvPicPr>
                      <p:cNvPr id="26" name="对象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5851" y="1596268"/>
                        <a:ext cx="304404" cy="355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1135319"/>
              </p:ext>
            </p:extLst>
          </p:nvPr>
        </p:nvGraphicFramePr>
        <p:xfrm>
          <a:off x="4880116" y="1545318"/>
          <a:ext cx="1117116" cy="507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154" name="Equation" r:id="rId16" imgW="558558" imgH="253890" progId="Equation.DSMT4">
                  <p:embed/>
                </p:oleObj>
              </mc:Choice>
              <mc:Fallback>
                <p:oleObj name="Equation" r:id="rId16" imgW="558558" imgH="253890" progId="Equation.DSMT4">
                  <p:embed/>
                  <p:pic>
                    <p:nvPicPr>
                      <p:cNvPr id="27" name="对象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0116" y="1545318"/>
                        <a:ext cx="1117116" cy="5077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5464222"/>
              </p:ext>
            </p:extLst>
          </p:nvPr>
        </p:nvGraphicFramePr>
        <p:xfrm>
          <a:off x="3089961" y="2104399"/>
          <a:ext cx="2411954" cy="507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155" name="Equation" r:id="rId18" imgW="1205977" imgH="253890" progId="Equation.DSMT4">
                  <p:embed/>
                </p:oleObj>
              </mc:Choice>
              <mc:Fallback>
                <p:oleObj name="Equation" r:id="rId18" imgW="1205977" imgH="253890" progId="Equation.DSMT4">
                  <p:embed/>
                  <p:pic>
                    <p:nvPicPr>
                      <p:cNvPr id="32" name="对象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9961" y="2104399"/>
                        <a:ext cx="2411954" cy="5077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253161"/>
              </p:ext>
            </p:extLst>
          </p:nvPr>
        </p:nvGraphicFramePr>
        <p:xfrm>
          <a:off x="5820085" y="2148274"/>
          <a:ext cx="304404" cy="35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156" name="Equation" r:id="rId20" imgW="152202" imgH="177569" progId="Equation.DSMT4">
                  <p:embed/>
                </p:oleObj>
              </mc:Choice>
              <mc:Fallback>
                <p:oleObj name="Equation" r:id="rId20" imgW="152202" imgH="177569" progId="Equation.DSMT4">
                  <p:embed/>
                  <p:pic>
                    <p:nvPicPr>
                      <p:cNvPr id="34" name="对象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0085" y="2148274"/>
                        <a:ext cx="304404" cy="355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对象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313674"/>
              </p:ext>
            </p:extLst>
          </p:nvPr>
        </p:nvGraphicFramePr>
        <p:xfrm>
          <a:off x="7000769" y="2124234"/>
          <a:ext cx="406048" cy="329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157" name="Equation" r:id="rId21" imgW="203024" imgH="164957" progId="Equation.DSMT4">
                  <p:embed/>
                </p:oleObj>
              </mc:Choice>
              <mc:Fallback>
                <p:oleObj name="Equation" r:id="rId21" imgW="203024" imgH="164957" progId="Equation.DSMT4">
                  <p:embed/>
                  <p:pic>
                    <p:nvPicPr>
                      <p:cNvPr id="35" name="对象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0769" y="2124234"/>
                        <a:ext cx="406048" cy="32991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对象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6871079"/>
              </p:ext>
            </p:extLst>
          </p:nvPr>
        </p:nvGraphicFramePr>
        <p:xfrm>
          <a:off x="10132855" y="2138520"/>
          <a:ext cx="811744" cy="35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158" name="Equation" r:id="rId22" imgW="405872" imgH="177569" progId="Equation.DSMT4">
                  <p:embed/>
                </p:oleObj>
              </mc:Choice>
              <mc:Fallback>
                <p:oleObj name="Equation" r:id="rId22" imgW="405872" imgH="177569" progId="Equation.DSMT4">
                  <p:embed/>
                  <p:pic>
                    <p:nvPicPr>
                      <p:cNvPr id="33" name="对象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32855" y="2138520"/>
                        <a:ext cx="811744" cy="355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对象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6092339"/>
              </p:ext>
            </p:extLst>
          </p:nvPr>
        </p:nvGraphicFramePr>
        <p:xfrm>
          <a:off x="2107460" y="2688535"/>
          <a:ext cx="482182" cy="329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159" name="Equation" r:id="rId24" imgW="241091" imgH="164957" progId="Equation.DSMT4">
                  <p:embed/>
                </p:oleObj>
              </mc:Choice>
              <mc:Fallback>
                <p:oleObj name="Equation" r:id="rId24" imgW="241091" imgH="164957" progId="Equation.DSMT4">
                  <p:embed/>
                  <p:pic>
                    <p:nvPicPr>
                      <p:cNvPr id="36" name="对象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7460" y="2688535"/>
                        <a:ext cx="482182" cy="32991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对象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6304779"/>
              </p:ext>
            </p:extLst>
          </p:nvPr>
        </p:nvGraphicFramePr>
        <p:xfrm>
          <a:off x="5132253" y="2665376"/>
          <a:ext cx="989740" cy="355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160" name="Equation" r:id="rId26" imgW="494870" imgH="177646" progId="Equation.DSMT4">
                  <p:embed/>
                </p:oleObj>
              </mc:Choice>
              <mc:Fallback>
                <p:oleObj name="Equation" r:id="rId26" imgW="494870" imgH="177646" progId="Equation.DSMT4">
                  <p:embed/>
                  <p:pic>
                    <p:nvPicPr>
                      <p:cNvPr id="37" name="对象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2253" y="2665376"/>
                        <a:ext cx="989740" cy="3552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矩形 49"/>
          <p:cNvSpPr/>
          <p:nvPr/>
        </p:nvSpPr>
        <p:spPr>
          <a:xfrm>
            <a:off x="1794141" y="3055362"/>
            <a:ext cx="95613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09539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kern="0" dirty="0">
                <a:solidFill>
                  <a:prstClr val="black"/>
                </a:solidFill>
                <a:latin typeface="宋体" panose="02010600030101010101" pitchFamily="2" charset="-122"/>
              </a:rPr>
              <a:t>当动点由点  </a:t>
            </a:r>
            <a:r>
              <a:rPr lang="zh-CN" altLang="en-US" sz="2400" kern="0" dirty="0" smtClean="0">
                <a:solidFill>
                  <a:prstClr val="black"/>
                </a:solidFill>
                <a:latin typeface="宋体" panose="02010600030101010101" pitchFamily="2" charset="-122"/>
              </a:rPr>
              <a:t>沿  移动</a:t>
            </a:r>
            <a:r>
              <a:rPr lang="zh-CN" altLang="en-US" sz="2400" kern="0" dirty="0">
                <a:solidFill>
                  <a:prstClr val="black"/>
                </a:solidFill>
                <a:latin typeface="宋体" panose="02010600030101010101" pitchFamily="2" charset="-122"/>
              </a:rPr>
              <a:t>到点 </a:t>
            </a:r>
            <a:r>
              <a:rPr lang="en-US" altLang="zh-CN" sz="2400" kern="0" dirty="0">
                <a:solidFill>
                  <a:prstClr val="black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2400" kern="0" dirty="0" smtClean="0">
                <a:solidFill>
                  <a:prstClr val="black"/>
                </a:solidFill>
                <a:latin typeface="宋体" panose="02010600030101010101" pitchFamily="2" charset="-122"/>
              </a:rPr>
              <a:t>时</a:t>
            </a:r>
            <a:r>
              <a:rPr lang="zh-CN" altLang="en-US" sz="2400" kern="0" dirty="0">
                <a:solidFill>
                  <a:prstClr val="black"/>
                </a:solidFill>
                <a:latin typeface="宋体" panose="02010600030101010101" pitchFamily="2" charset="-122"/>
              </a:rPr>
              <a:t>，切线转过的角度为</a:t>
            </a:r>
            <a:r>
              <a:rPr lang="en-US" altLang="zh-CN" sz="2400" kern="0" dirty="0">
                <a:solidFill>
                  <a:prstClr val="black"/>
                </a:solidFill>
                <a:latin typeface="宋体" panose="02010600030101010101" pitchFamily="2" charset="-122"/>
              </a:rPr>
              <a:t>    </a:t>
            </a:r>
            <a:r>
              <a:rPr lang="zh-CN" altLang="en-US" sz="2400" kern="0" dirty="0" smtClean="0">
                <a:solidFill>
                  <a:prstClr val="black"/>
                </a:solidFill>
                <a:latin typeface="宋体" panose="02010600030101010101" pitchFamily="2" charset="-122"/>
              </a:rPr>
              <a:t>比值</a:t>
            </a:r>
            <a:r>
              <a:rPr lang="en-US" altLang="zh-CN" sz="2400" kern="0" dirty="0" smtClean="0">
                <a:solidFill>
                  <a:prstClr val="black"/>
                </a:solidFill>
                <a:latin typeface="宋体" panose="02010600030101010101" pitchFamily="2" charset="-122"/>
              </a:rPr>
              <a:t>        </a:t>
            </a:r>
            <a:r>
              <a:rPr lang="zh-CN" altLang="en-US" sz="2400" kern="0" dirty="0">
                <a:solidFill>
                  <a:prstClr val="black"/>
                </a:solidFill>
                <a:latin typeface="宋体" panose="02010600030101010101" pitchFamily="2" charset="-122"/>
              </a:rPr>
              <a:t>称为弧段</a:t>
            </a:r>
            <a:r>
              <a:rPr lang="en-US" altLang="zh-CN" sz="2400" kern="0" dirty="0">
                <a:solidFill>
                  <a:prstClr val="black"/>
                </a:solidFill>
                <a:latin typeface="宋体" panose="02010600030101010101" pitchFamily="2" charset="-122"/>
              </a:rPr>
              <a:t>     </a:t>
            </a:r>
            <a:r>
              <a:rPr lang="zh-CN" altLang="en-US" sz="2400" kern="0" dirty="0" smtClean="0">
                <a:solidFill>
                  <a:prstClr val="black"/>
                </a:solidFill>
                <a:latin typeface="宋体" panose="02010600030101010101" pitchFamily="2" charset="-122"/>
              </a:rPr>
              <a:t>的</a:t>
            </a:r>
            <a:r>
              <a:rPr lang="zh-CN" altLang="en-US" sz="2400" kern="0" dirty="0">
                <a:solidFill>
                  <a:srgbClr val="FF9500"/>
                </a:solidFill>
                <a:latin typeface="宋体" panose="02010600030101010101" pitchFamily="2" charset="-122"/>
              </a:rPr>
              <a:t>平均曲率</a:t>
            </a:r>
            <a:r>
              <a:rPr lang="zh-CN" altLang="en-US" sz="2400" kern="0" dirty="0">
                <a:solidFill>
                  <a:prstClr val="black"/>
                </a:solidFill>
                <a:latin typeface="宋体" panose="02010600030101010101" pitchFamily="2" charset="-122"/>
              </a:rPr>
              <a:t>，记作   ，即</a:t>
            </a:r>
          </a:p>
        </p:txBody>
      </p:sp>
      <p:graphicFrame>
        <p:nvGraphicFramePr>
          <p:cNvPr id="51" name="对象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1983968"/>
              </p:ext>
            </p:extLst>
          </p:nvPr>
        </p:nvGraphicFramePr>
        <p:xfrm>
          <a:off x="3357601" y="3213393"/>
          <a:ext cx="406048" cy="329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161" name="Equation" r:id="rId28" imgW="203024" imgH="164957" progId="Equation.DSMT4">
                  <p:embed/>
                </p:oleObj>
              </mc:Choice>
              <mc:Fallback>
                <p:oleObj name="Equation" r:id="rId28" imgW="203024" imgH="164957" progId="Equation.DSMT4">
                  <p:embed/>
                  <p:pic>
                    <p:nvPicPr>
                      <p:cNvPr id="16" name="对象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7601" y="3213393"/>
                        <a:ext cx="406048" cy="32991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对象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1390526"/>
              </p:ext>
            </p:extLst>
          </p:nvPr>
        </p:nvGraphicFramePr>
        <p:xfrm>
          <a:off x="4051434" y="3226541"/>
          <a:ext cx="304404" cy="35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162" name="Equation" r:id="rId29" imgW="152202" imgH="177569" progId="Equation.DSMT4">
                  <p:embed/>
                </p:oleObj>
              </mc:Choice>
              <mc:Fallback>
                <p:oleObj name="Equation" r:id="rId29" imgW="152202" imgH="177569" progId="Equation.DSMT4">
                  <p:embed/>
                  <p:pic>
                    <p:nvPicPr>
                      <p:cNvPr id="17" name="对象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1434" y="3226541"/>
                        <a:ext cx="304404" cy="355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对象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4621101"/>
              </p:ext>
            </p:extLst>
          </p:nvPr>
        </p:nvGraphicFramePr>
        <p:xfrm>
          <a:off x="5515050" y="3220802"/>
          <a:ext cx="482182" cy="329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163" name="Equation" r:id="rId30" imgW="241091" imgH="164957" progId="Equation.DSMT4">
                  <p:embed/>
                </p:oleObj>
              </mc:Choice>
              <mc:Fallback>
                <p:oleObj name="Equation" r:id="rId30" imgW="241091" imgH="164957" progId="Equation.DSMT4">
                  <p:embed/>
                  <p:pic>
                    <p:nvPicPr>
                      <p:cNvPr id="18" name="对象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5050" y="3220802"/>
                        <a:ext cx="482182" cy="32991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对象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6111805"/>
              </p:ext>
            </p:extLst>
          </p:nvPr>
        </p:nvGraphicFramePr>
        <p:xfrm>
          <a:off x="9071750" y="3150330"/>
          <a:ext cx="609072" cy="507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164" name="Equation" r:id="rId31" imgW="304536" imgH="253780" progId="Equation.DSMT4">
                  <p:embed/>
                </p:oleObj>
              </mc:Choice>
              <mc:Fallback>
                <p:oleObj name="Equation" r:id="rId31" imgW="304536" imgH="253780" progId="Equation.DSMT4">
                  <p:embed/>
                  <p:pic>
                    <p:nvPicPr>
                      <p:cNvPr id="15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71750" y="3150330"/>
                        <a:ext cx="609072" cy="5075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对象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6463313"/>
              </p:ext>
            </p:extLst>
          </p:nvPr>
        </p:nvGraphicFramePr>
        <p:xfrm>
          <a:off x="10284485" y="2972497"/>
          <a:ext cx="660114" cy="863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165" name="Equation" r:id="rId33" imgW="330057" imgH="431613" progId="Equation.DSMT4">
                  <p:embed/>
                </p:oleObj>
              </mc:Choice>
              <mc:Fallback>
                <p:oleObj name="Equation" r:id="rId33" imgW="330057" imgH="431613" progId="Equation.DSMT4">
                  <p:embed/>
                  <p:pic>
                    <p:nvPicPr>
                      <p:cNvPr id="19" name="对象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84485" y="2972497"/>
                        <a:ext cx="660114" cy="86322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6" name="图片 55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146080" y="3716551"/>
            <a:ext cx="632061" cy="387708"/>
          </a:xfrm>
          <a:prstGeom prst="rect">
            <a:avLst/>
          </a:prstGeom>
        </p:spPr>
      </p:pic>
      <p:graphicFrame>
        <p:nvGraphicFramePr>
          <p:cNvPr id="57" name="对象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3206068"/>
              </p:ext>
            </p:extLst>
          </p:nvPr>
        </p:nvGraphicFramePr>
        <p:xfrm>
          <a:off x="6286500" y="3717348"/>
          <a:ext cx="330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166" name="Equation" r:id="rId36" imgW="164880" imgH="203040" progId="Equation.DSMT4">
                  <p:embed/>
                </p:oleObj>
              </mc:Choice>
              <mc:Fallback>
                <p:oleObj name="Equation" r:id="rId36" imgW="164880" imgH="203040" progId="Equation.DSMT4">
                  <p:embed/>
                  <p:pic>
                    <p:nvPicPr>
                      <p:cNvPr id="21" name="对象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0" y="3717348"/>
                        <a:ext cx="3302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对象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0585083"/>
              </p:ext>
            </p:extLst>
          </p:nvPr>
        </p:nvGraphicFramePr>
        <p:xfrm>
          <a:off x="7445926" y="3543307"/>
          <a:ext cx="1218672" cy="863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167" name="Equation" r:id="rId38" imgW="609336" imgH="431613" progId="Equation.DSMT4">
                  <p:embed/>
                </p:oleObj>
              </mc:Choice>
              <mc:Fallback>
                <p:oleObj name="Equation" r:id="rId38" imgW="609336" imgH="431613" progId="Equation.DSMT4">
                  <p:embed/>
                  <p:pic>
                    <p:nvPicPr>
                      <p:cNvPr id="12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5926" y="3543307"/>
                        <a:ext cx="1218672" cy="86322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矩形 58"/>
          <p:cNvSpPr/>
          <p:nvPr/>
        </p:nvSpPr>
        <p:spPr>
          <a:xfrm>
            <a:off x="1794140" y="4283845"/>
            <a:ext cx="93249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09539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prstClr val="black"/>
                </a:solidFill>
                <a:latin typeface="宋体" panose="02010600030101010101" pitchFamily="2" charset="-122"/>
              </a:rPr>
              <a:t>当  </a:t>
            </a:r>
            <a:r>
              <a:rPr lang="en-US" altLang="zh-CN" sz="2400" dirty="0">
                <a:solidFill>
                  <a:prstClr val="black"/>
                </a:solidFill>
                <a:latin typeface="宋体" panose="02010600030101010101" pitchFamily="2" charset="-122"/>
              </a:rPr>
              <a:t>      </a:t>
            </a:r>
            <a:r>
              <a:rPr lang="zh-CN" altLang="en-US" sz="2400" dirty="0">
                <a:solidFill>
                  <a:prstClr val="black"/>
                </a:solidFill>
                <a:latin typeface="宋体" panose="02010600030101010101" pitchFamily="2" charset="-122"/>
              </a:rPr>
              <a:t>时，     ，将平均曲率取极限（若极限存在），称该极限值为曲线  在点  处的</a:t>
            </a:r>
            <a:r>
              <a:rPr lang="zh-CN" altLang="en-US" sz="2400" dirty="0">
                <a:solidFill>
                  <a:srgbClr val="FF9500"/>
                </a:solidFill>
                <a:latin typeface="宋体" panose="02010600030101010101" pitchFamily="2" charset="-122"/>
              </a:rPr>
              <a:t>曲率</a:t>
            </a:r>
            <a:r>
              <a:rPr lang="zh-CN" altLang="en-US" sz="2400" dirty="0">
                <a:solidFill>
                  <a:prstClr val="black"/>
                </a:solidFill>
                <a:latin typeface="宋体" panose="02010600030101010101" pitchFamily="2" charset="-122"/>
              </a:rPr>
              <a:t>，记作</a:t>
            </a:r>
            <a:r>
              <a:rPr lang="en-US" altLang="zh-CN" sz="2400" dirty="0">
                <a:solidFill>
                  <a:prstClr val="black"/>
                </a:solidFill>
                <a:latin typeface="宋体" panose="02010600030101010101" pitchFamily="2" charset="-122"/>
              </a:rPr>
              <a:t>  .</a:t>
            </a:r>
            <a:endParaRPr lang="zh-CN" altLang="en-US" sz="2400" dirty="0">
              <a:solidFill>
                <a:prstClr val="black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60" name="对象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6457917"/>
              </p:ext>
            </p:extLst>
          </p:nvPr>
        </p:nvGraphicFramePr>
        <p:xfrm>
          <a:off x="2138929" y="4461949"/>
          <a:ext cx="1218672" cy="355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168" name="Equation" r:id="rId40" imgW="609336" imgH="177723" progId="Equation.DSMT4">
                  <p:embed/>
                </p:oleObj>
              </mc:Choice>
              <mc:Fallback>
                <p:oleObj name="Equation" r:id="rId40" imgW="609336" imgH="177723" progId="Equation.DSMT4">
                  <p:embed/>
                  <p:pic>
                    <p:nvPicPr>
                      <p:cNvPr id="124" name="对象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8929" y="4461949"/>
                        <a:ext cx="1218672" cy="3554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对象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8946840"/>
              </p:ext>
            </p:extLst>
          </p:nvPr>
        </p:nvGraphicFramePr>
        <p:xfrm>
          <a:off x="3852013" y="4451595"/>
          <a:ext cx="989740" cy="355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169" name="Equation" r:id="rId42" imgW="494870" imgH="177646" progId="Equation.DSMT4">
                  <p:embed/>
                </p:oleObj>
              </mc:Choice>
              <mc:Fallback>
                <p:oleObj name="Equation" r:id="rId42" imgW="494870" imgH="177646" progId="Equation.DSMT4">
                  <p:embed/>
                  <p:pic>
                    <p:nvPicPr>
                      <p:cNvPr id="143" name="对象 1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2013" y="4451595"/>
                        <a:ext cx="989740" cy="3552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对象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8496786"/>
              </p:ext>
            </p:extLst>
          </p:nvPr>
        </p:nvGraphicFramePr>
        <p:xfrm>
          <a:off x="3408423" y="4966721"/>
          <a:ext cx="304404" cy="35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170" name="Equation" r:id="rId44" imgW="152202" imgH="177569" progId="Equation.DSMT4">
                  <p:embed/>
                </p:oleObj>
              </mc:Choice>
              <mc:Fallback>
                <p:oleObj name="Equation" r:id="rId44" imgW="152202" imgH="177569" progId="Equation.DSMT4">
                  <p:embed/>
                  <p:pic>
                    <p:nvPicPr>
                      <p:cNvPr id="158" name="对象 1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8423" y="4966721"/>
                        <a:ext cx="304404" cy="355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对象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2586266"/>
              </p:ext>
            </p:extLst>
          </p:nvPr>
        </p:nvGraphicFramePr>
        <p:xfrm>
          <a:off x="4285806" y="4989308"/>
          <a:ext cx="406048" cy="329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171" name="Equation" r:id="rId45" imgW="203024" imgH="164957" progId="Equation.DSMT4">
                  <p:embed/>
                </p:oleObj>
              </mc:Choice>
              <mc:Fallback>
                <p:oleObj name="Equation" r:id="rId45" imgW="203024" imgH="164957" progId="Equation.DSMT4">
                  <p:embed/>
                  <p:pic>
                    <p:nvPicPr>
                      <p:cNvPr id="160" name="对象 1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5806" y="4989308"/>
                        <a:ext cx="406048" cy="32991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对象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7568430"/>
              </p:ext>
            </p:extLst>
          </p:nvPr>
        </p:nvGraphicFramePr>
        <p:xfrm>
          <a:off x="6758425" y="5002158"/>
          <a:ext cx="329770" cy="329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172" name="Equation" r:id="rId46" imgW="164885" imgH="164885" progId="Equation.DSMT4">
                  <p:embed/>
                </p:oleObj>
              </mc:Choice>
              <mc:Fallback>
                <p:oleObj name="Equation" r:id="rId46" imgW="164885" imgH="164885" progId="Equation.DSMT4">
                  <p:embed/>
                  <p:pic>
                    <p:nvPicPr>
                      <p:cNvPr id="164" name="对象 1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8425" y="5002158"/>
                        <a:ext cx="329770" cy="3297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对象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3974057"/>
              </p:ext>
            </p:extLst>
          </p:nvPr>
        </p:nvGraphicFramePr>
        <p:xfrm>
          <a:off x="3737380" y="5476559"/>
          <a:ext cx="1117116" cy="863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173" name="Equation" r:id="rId48" imgW="558558" imgH="431613" progId="Equation.DSMT4">
                  <p:embed/>
                </p:oleObj>
              </mc:Choice>
              <mc:Fallback>
                <p:oleObj name="Equation" r:id="rId48" imgW="558558" imgH="431613" progId="Equation.DSMT4">
                  <p:embed/>
                  <p:pic>
                    <p:nvPicPr>
                      <p:cNvPr id="156" name="对象 1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7380" y="5476559"/>
                        <a:ext cx="1117116" cy="86322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106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50" grpId="0"/>
      <p:bldP spid="59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0A3BEE-B4D5-41FD-B3D9-E248573D317E}" type="datetime11">
              <a:rPr lang="zh-CN" altLang="en-US" smtClean="0"/>
              <a:pPr>
                <a:defRPr/>
              </a:pPr>
              <a:t>16:22:13</a:t>
            </a:fld>
            <a:endParaRPr lang="en-US" altLang="zh-CN"/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518859" y="0"/>
            <a:ext cx="14745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spcBef>
                <a:spcPct val="50000"/>
              </a:spcBef>
            </a:pPr>
            <a:r>
              <a:rPr kumimoji="1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</a:rPr>
              <a:t>第</a:t>
            </a:r>
            <a:r>
              <a:rPr kumimoji="1" lang="zh-CN" altLang="en-US" b="1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七</a:t>
            </a:r>
            <a:r>
              <a:rPr kumimoji="1" lang="zh-CN" altLang="en-US" b="1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节曲率</a:t>
            </a:r>
            <a:endParaRPr kumimoji="1" lang="zh-CN" altLang="en-US" b="1" dirty="0">
              <a:solidFill>
                <a:srgbClr val="7030A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" name="Text Box 62"/>
          <p:cNvSpPr txBox="1">
            <a:spLocks noChangeArrowheads="1"/>
          </p:cNvSpPr>
          <p:nvPr/>
        </p:nvSpPr>
        <p:spPr bwMode="auto">
          <a:xfrm>
            <a:off x="787400" y="384174"/>
            <a:ext cx="36108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spcBef>
                <a:spcPct val="50000"/>
              </a:spcBef>
            </a:pPr>
            <a:r>
              <a:rPr kumimoji="1" lang="zh-CN" altLang="en-US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二、曲率及其计算公式</a:t>
            </a:r>
            <a:endParaRPr kumimoji="1"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8406086"/>
              </p:ext>
            </p:extLst>
          </p:nvPr>
        </p:nvGraphicFramePr>
        <p:xfrm>
          <a:off x="1999972" y="1987294"/>
          <a:ext cx="20066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934" name="Equation" r:id="rId3" imgW="1002960" imgH="393480" progId="Equation.DSMT4">
                  <p:embed/>
                </p:oleObj>
              </mc:Choice>
              <mc:Fallback>
                <p:oleObj name="Equation" r:id="rId3" imgW="1002960" imgH="393480" progId="Equation.DSMT4">
                  <p:embed/>
                  <p:pic>
                    <p:nvPicPr>
                      <p:cNvPr id="141" name="对象 1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9972" y="1987294"/>
                        <a:ext cx="200660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组合 6"/>
          <p:cNvGrpSpPr/>
          <p:nvPr/>
        </p:nvGrpSpPr>
        <p:grpSpPr>
          <a:xfrm>
            <a:off x="804078" y="823180"/>
            <a:ext cx="11133747" cy="1170987"/>
            <a:chOff x="528332" y="1590840"/>
            <a:chExt cx="11133747" cy="1170987"/>
          </a:xfrm>
        </p:grpSpPr>
        <p:sp>
          <p:nvSpPr>
            <p:cNvPr id="8" name="矩形 7"/>
            <p:cNvSpPr/>
            <p:nvPr/>
          </p:nvSpPr>
          <p:spPr>
            <a:xfrm>
              <a:off x="528332" y="1590840"/>
              <a:ext cx="11133747" cy="1135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      设曲线  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   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，其中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 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具二阶导数，由导数的几何意义知    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   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，显然   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     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，由 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        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两边求导得</a:t>
              </a:r>
            </a:p>
          </p:txBody>
        </p:sp>
        <p:graphicFrame>
          <p:nvGraphicFramePr>
            <p:cNvPr id="9" name="对象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90604764"/>
                </p:ext>
              </p:extLst>
            </p:nvPr>
          </p:nvGraphicFramePr>
          <p:xfrm>
            <a:off x="2090057" y="1706075"/>
            <a:ext cx="1218672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3935" name="Equation" r:id="rId5" imgW="609336" imgH="253890" progId="Equation.DSMT4">
                    <p:embed/>
                  </p:oleObj>
                </mc:Choice>
                <mc:Fallback>
                  <p:oleObj name="Equation" r:id="rId5" imgW="609336" imgH="253890" progId="Equation.DSMT4">
                    <p:embed/>
                    <p:pic>
                      <p:nvPicPr>
                        <p:cNvPr id="79" name="对象 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90057" y="1706075"/>
                          <a:ext cx="1218672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76747978"/>
                </p:ext>
              </p:extLst>
            </p:nvPr>
          </p:nvGraphicFramePr>
          <p:xfrm>
            <a:off x="4059533" y="1706075"/>
            <a:ext cx="736280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3936" name="Equation" r:id="rId7" imgW="368140" imgH="253890" progId="Equation.DSMT4">
                    <p:embed/>
                  </p:oleObj>
                </mc:Choice>
                <mc:Fallback>
                  <p:oleObj name="Equation" r:id="rId7" imgW="368140" imgH="253890" progId="Equation.DSMT4">
                    <p:embed/>
                    <p:pic>
                      <p:nvPicPr>
                        <p:cNvPr id="106" name="对象 10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59533" y="1706075"/>
                          <a:ext cx="736280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对象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1686261"/>
                </p:ext>
              </p:extLst>
            </p:nvPr>
          </p:nvGraphicFramePr>
          <p:xfrm>
            <a:off x="9395207" y="1726709"/>
            <a:ext cx="1269450" cy="406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3937" name="Equation" r:id="rId9" imgW="634725" imgH="203112" progId="Equation.DSMT4">
                    <p:embed/>
                  </p:oleObj>
                </mc:Choice>
                <mc:Fallback>
                  <p:oleObj name="Equation" r:id="rId9" imgW="634725" imgH="203112" progId="Equation.DSMT4">
                    <p:embed/>
                    <p:pic>
                      <p:nvPicPr>
                        <p:cNvPr id="113" name="对象 1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95207" y="1726709"/>
                          <a:ext cx="1269450" cy="40622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对象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1084579"/>
                </p:ext>
              </p:extLst>
            </p:nvPr>
          </p:nvGraphicFramePr>
          <p:xfrm>
            <a:off x="964642" y="2254047"/>
            <a:ext cx="1244060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3938" name="Equation" r:id="rId11" imgW="622030" imgH="253890" progId="Equation.DSMT4">
                    <p:embed/>
                  </p:oleObj>
                </mc:Choice>
                <mc:Fallback>
                  <p:oleObj name="Equation" r:id="rId11" imgW="622030" imgH="253890" progId="Equation.DSMT4">
                    <p:embed/>
                    <p:pic>
                      <p:nvPicPr>
                        <p:cNvPr id="128" name="对象 1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4642" y="2254047"/>
                          <a:ext cx="1244060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对象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18481661"/>
                </p:ext>
              </p:extLst>
            </p:nvPr>
          </p:nvGraphicFramePr>
          <p:xfrm>
            <a:off x="2790083" y="2304825"/>
            <a:ext cx="1269450" cy="406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3939" name="Equation" r:id="rId13" imgW="634725" imgH="203112" progId="Equation.DSMT4">
                    <p:embed/>
                  </p:oleObj>
                </mc:Choice>
                <mc:Fallback>
                  <p:oleObj name="Equation" r:id="rId13" imgW="634725" imgH="203112" progId="Equation.DSMT4">
                    <p:embed/>
                    <p:pic>
                      <p:nvPicPr>
                        <p:cNvPr id="155" name="对象 1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90083" y="2304825"/>
                          <a:ext cx="1269450" cy="40622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" name="组合 13"/>
          <p:cNvGrpSpPr/>
          <p:nvPr/>
        </p:nvGrpSpPr>
        <p:grpSpPr>
          <a:xfrm>
            <a:off x="804078" y="2855038"/>
            <a:ext cx="2575159" cy="787058"/>
            <a:chOff x="687271" y="4260499"/>
            <a:chExt cx="2575159" cy="787058"/>
          </a:xfrm>
        </p:grpSpPr>
        <p:graphicFrame>
          <p:nvGraphicFramePr>
            <p:cNvPr id="15" name="对象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51485243"/>
                </p:ext>
              </p:extLst>
            </p:nvPr>
          </p:nvGraphicFramePr>
          <p:xfrm>
            <a:off x="1195683" y="4260499"/>
            <a:ext cx="1701062" cy="7870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3940" name="Equation" r:id="rId14" imgW="850531" imgH="393529" progId="Equation.DSMT4">
                    <p:embed/>
                  </p:oleObj>
                </mc:Choice>
                <mc:Fallback>
                  <p:oleObj name="Equation" r:id="rId14" imgW="850531" imgH="393529" progId="Equation.DSMT4">
                    <p:embed/>
                    <p:pic>
                      <p:nvPicPr>
                        <p:cNvPr id="147" name="对象 1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95683" y="4260499"/>
                          <a:ext cx="1701062" cy="78705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矩形 15"/>
            <p:cNvSpPr/>
            <p:nvPr/>
          </p:nvSpPr>
          <p:spPr>
            <a:xfrm>
              <a:off x="687271" y="4423195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又</a:t>
              </a: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769987" y="4423194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E-BZ"/>
                  <a:ea typeface="微软雅黑"/>
                </a:rPr>
                <a:t>，</a:t>
              </a: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4285213"/>
              </p:ext>
            </p:extLst>
          </p:nvPr>
        </p:nvGraphicFramePr>
        <p:xfrm>
          <a:off x="3983528" y="1978937"/>
          <a:ext cx="21590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941" name="Equation" r:id="rId16" imgW="1079280" imgH="393480" progId="Equation.DSMT4">
                  <p:embed/>
                </p:oleObj>
              </mc:Choice>
              <mc:Fallback>
                <p:oleObj name="Equation" r:id="rId16" imgW="1079280" imgH="393480" progId="Equation.DSMT4">
                  <p:embed/>
                  <p:pic>
                    <p:nvPicPr>
                      <p:cNvPr id="162" name="对象 1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3528" y="1978937"/>
                        <a:ext cx="215900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1355048"/>
              </p:ext>
            </p:extLst>
          </p:nvPr>
        </p:nvGraphicFramePr>
        <p:xfrm>
          <a:off x="6084821" y="1978937"/>
          <a:ext cx="22606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942" name="Equation" r:id="rId18" imgW="1130040" imgH="393480" progId="Equation.DSMT4">
                  <p:embed/>
                </p:oleObj>
              </mc:Choice>
              <mc:Fallback>
                <p:oleObj name="Equation" r:id="rId18" imgW="1130040" imgH="393480" progId="Equation.DSMT4">
                  <p:embed/>
                  <p:pic>
                    <p:nvPicPr>
                      <p:cNvPr id="164" name="对象 1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21" y="1978937"/>
                        <a:ext cx="226060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组合 19"/>
          <p:cNvGrpSpPr/>
          <p:nvPr/>
        </p:nvGrpSpPr>
        <p:grpSpPr>
          <a:xfrm>
            <a:off x="3209018" y="2855038"/>
            <a:ext cx="3183465" cy="1117116"/>
            <a:chOff x="3092211" y="4260499"/>
            <a:chExt cx="3183465" cy="1117116"/>
          </a:xfrm>
        </p:grpSpPr>
        <p:graphicFrame>
          <p:nvGraphicFramePr>
            <p:cNvPr id="21" name="对象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65453296"/>
                </p:ext>
              </p:extLst>
            </p:nvPr>
          </p:nvGraphicFramePr>
          <p:xfrm>
            <a:off x="3837791" y="4260499"/>
            <a:ext cx="2005730" cy="11171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3943" name="Equation" r:id="rId20" imgW="1002865" imgH="558558" progId="Equation.DSMT4">
                    <p:embed/>
                  </p:oleObj>
                </mc:Choice>
                <mc:Fallback>
                  <p:oleObj name="Equation" r:id="rId20" imgW="1002865" imgH="558558" progId="Equation.DSMT4">
                    <p:embed/>
                    <p:pic>
                      <p:nvPicPr>
                        <p:cNvPr id="151" name="对象 1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37791" y="4260499"/>
                          <a:ext cx="2005730" cy="111711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矩形 21"/>
            <p:cNvSpPr/>
            <p:nvPr/>
          </p:nvSpPr>
          <p:spPr>
            <a:xfrm>
              <a:off x="5783233" y="4413145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，</a:t>
              </a: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3092211" y="4423194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因此</a:t>
              </a: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235505" y="2803754"/>
            <a:ext cx="3256669" cy="1168400"/>
            <a:chOff x="6118698" y="4209215"/>
            <a:chExt cx="3256669" cy="1168400"/>
          </a:xfrm>
        </p:grpSpPr>
        <p:graphicFrame>
          <p:nvGraphicFramePr>
            <p:cNvPr id="25" name="对象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29499616"/>
                </p:ext>
              </p:extLst>
            </p:nvPr>
          </p:nvGraphicFramePr>
          <p:xfrm>
            <a:off x="6784567" y="4209215"/>
            <a:ext cx="2590800" cy="1168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3944" name="Equation" r:id="rId22" imgW="1295400" imgH="584200" progId="Equation.DSMT4">
                    <p:embed/>
                  </p:oleObj>
                </mc:Choice>
                <mc:Fallback>
                  <p:oleObj name="Equation" r:id="rId22" imgW="1295400" imgH="584200" progId="Equation.DSMT4">
                    <p:embed/>
                    <p:pic>
                      <p:nvPicPr>
                        <p:cNvPr id="158" name="对象 1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84567" y="4209215"/>
                          <a:ext cx="2590800" cy="1168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矩形 25"/>
            <p:cNvSpPr/>
            <p:nvPr/>
          </p:nvSpPr>
          <p:spPr>
            <a:xfrm>
              <a:off x="6118698" y="4433715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这样</a:t>
              </a: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87400" y="4274959"/>
            <a:ext cx="6092825" cy="507780"/>
            <a:chOff x="887605" y="1623388"/>
            <a:chExt cx="6092825" cy="507780"/>
          </a:xfrm>
        </p:grpSpPr>
        <p:sp>
          <p:nvSpPr>
            <p:cNvPr id="28" name="矩形 27"/>
            <p:cNvSpPr/>
            <p:nvPr/>
          </p:nvSpPr>
          <p:spPr>
            <a:xfrm>
              <a:off x="887605" y="1626639"/>
              <a:ext cx="6092825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defTabSz="609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特别地，当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E-BZ"/>
                  <a:ea typeface="微软雅黑"/>
                </a:rPr>
                <a:t>       </a:t>
              </a: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SSK--GBK1-0"/>
                  <a:ea typeface="微软雅黑"/>
                </a:rPr>
                <a:t>时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E-BZ"/>
                  <a:ea typeface="微软雅黑"/>
                </a:rPr>
                <a:t>       .</a:t>
              </a: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aphicFrame>
          <p:nvGraphicFramePr>
            <p:cNvPr id="29" name="对象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96501854"/>
                </p:ext>
              </p:extLst>
            </p:nvPr>
          </p:nvGraphicFramePr>
          <p:xfrm>
            <a:off x="2522136" y="1623608"/>
            <a:ext cx="989740" cy="5075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3945" name="Equation" r:id="rId24" imgW="494870" imgH="253780" progId="Equation.DSMT4">
                    <p:embed/>
                  </p:oleObj>
                </mc:Choice>
                <mc:Fallback>
                  <p:oleObj name="Equation" r:id="rId24" imgW="494870" imgH="253780" progId="Equation.DSMT4">
                    <p:embed/>
                    <p:pic>
                      <p:nvPicPr>
                        <p:cNvPr id="172" name="对象 17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22136" y="1623608"/>
                          <a:ext cx="989740" cy="50756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对象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73792725"/>
                </p:ext>
              </p:extLst>
            </p:nvPr>
          </p:nvGraphicFramePr>
          <p:xfrm>
            <a:off x="3850491" y="1623388"/>
            <a:ext cx="1015560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3946" name="Equation" r:id="rId26" imgW="507780" imgH="253890" progId="Equation.DSMT4">
                    <p:embed/>
                  </p:oleObj>
                </mc:Choice>
                <mc:Fallback>
                  <p:oleObj name="Equation" r:id="rId26" imgW="507780" imgH="253890" progId="Equation.DSMT4">
                    <p:embed/>
                    <p:pic>
                      <p:nvPicPr>
                        <p:cNvPr id="173" name="对象 1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0491" y="1623388"/>
                          <a:ext cx="1015560" cy="5077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92718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0A3BEE-B4D5-41FD-B3D9-E248573D317E}" type="datetime11">
              <a:rPr lang="zh-CN" altLang="en-US" smtClean="0"/>
              <a:pPr>
                <a:defRPr/>
              </a:pPr>
              <a:t>16:22:13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2038235" y="1214930"/>
                <a:ext cx="2531975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d>
                      <m:d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235" y="1214930"/>
                <a:ext cx="2531975" cy="4168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038235" y="1951602"/>
                <a:ext cx="3641190" cy="573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d>
                          <m:d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235" y="1951602"/>
                <a:ext cx="3641190" cy="573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978462" y="2635971"/>
                <a:ext cx="1425711" cy="6944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d>
                          <m:d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462" y="2635971"/>
                <a:ext cx="1425711" cy="6944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Box 163"/>
          <p:cNvSpPr txBox="1">
            <a:spLocks noChangeArrowheads="1"/>
          </p:cNvSpPr>
          <p:nvPr/>
        </p:nvSpPr>
        <p:spPr bwMode="auto">
          <a:xfrm>
            <a:off x="606220" y="904240"/>
            <a:ext cx="1181100" cy="519113"/>
          </a:xfrm>
          <a:prstGeom prst="rect">
            <a:avLst/>
          </a:prstGeom>
          <a:gradFill flip="none" rotWithShape="1">
            <a:gsLst>
              <a:gs pos="100000">
                <a:schemeClr val="accent5">
                  <a:lumMod val="67000"/>
                </a:schemeClr>
              </a:gs>
              <a:gs pos="86000">
                <a:schemeClr val="accent6">
                  <a:lumMod val="40000"/>
                  <a:lumOff val="60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扩展</a:t>
            </a:r>
            <a:endParaRPr kumimoji="1" lang="zh-CN" altLang="en-US" sz="280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21125" y="1214930"/>
            <a:ext cx="6845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位置时间关系（参数方程）（一元向量值函数）</a:t>
            </a:r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5679425" y="2042465"/>
            <a:ext cx="2423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速度向量</a:t>
            </a:r>
            <a:endParaRPr lang="zh-CN" altLang="en-US" sz="2400" dirty="0"/>
          </a:p>
        </p:txBody>
      </p:sp>
      <p:sp>
        <p:nvSpPr>
          <p:cNvPr id="9" name="文本框 8"/>
          <p:cNvSpPr txBox="1"/>
          <p:nvPr/>
        </p:nvSpPr>
        <p:spPr>
          <a:xfrm>
            <a:off x="3404173" y="2737143"/>
            <a:ext cx="1575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速度方向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978462" y="3353489"/>
                <a:ext cx="4728410" cy="843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𝑑𝑠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d>
                          <m:d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zh-CN" alt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d>
                                      <m:dPr>
                                        <m:ctrlPr>
                                          <a:rPr lang="zh-CN" altLang="en-US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𝑑𝑦</m:t>
                                    </m:r>
                                    <m:d>
                                      <m:dPr>
                                        <m:ctrlPr>
                                          <a:rPr lang="zh-CN" altLang="en-US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altLang="zh-CN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zh-CN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zh-CN" altLang="en-US" sz="2400" i="1" dirty="0" smtClean="0"/>
                  <a:t> </a:t>
                </a:r>
                <a:endParaRPr lang="zh-CN" altLang="en-US" sz="2400" i="1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462" y="3353489"/>
                <a:ext cx="4728410" cy="8438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960137" y="4283300"/>
                <a:ext cx="3092898" cy="539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𝑑𝑠</m:t>
                    </m:r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zh-CN" altLang="en-US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zh-CN" altLang="en-US" sz="2400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en-US" sz="2400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𝑑𝑥</m:t>
                                </m:r>
                              </m:e>
                            </m:d>
                          </m:e>
                          <m:sup>
                            <m:r>
                              <a:rPr lang="zh-CN" altLang="en-US" sz="2400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zh-CN" altLang="en-US" sz="2400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CN" altLang="en-US" sz="2400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en-US" sz="2400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𝑑𝑦</m:t>
                                </m:r>
                              </m:e>
                            </m:d>
                          </m:e>
                          <m:sup>
                            <m:r>
                              <a:rPr lang="zh-CN" altLang="en-US" sz="2400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zh-CN" altLang="en-US" sz="2400" dirty="0" smtClean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137" y="4283300"/>
                <a:ext cx="3092898" cy="5395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6909606" y="3634738"/>
            <a:ext cx="2423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运动速率</a:t>
            </a:r>
            <a:endParaRPr lang="zh-CN" altLang="en-US" sz="2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5679425" y="4352055"/>
            <a:ext cx="2423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微小路程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042901" y="5150282"/>
                <a:ext cx="3260251" cy="9524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𝛫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acc>
                                <m:accPr>
                                  <m:chr m:val="⃗"/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𝑑𝑠</m:t>
                              </m:r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acc>
                                <m:accPr>
                                  <m:chr m:val="⃗"/>
                                  <m:ctrlP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901" y="5150282"/>
                <a:ext cx="3260251" cy="9524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6217444" y="5482663"/>
            <a:ext cx="4843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曲率（单位弧长上方向的改变量）</a:t>
            </a:r>
            <a:endParaRPr lang="zh-CN" altLang="en-US" sz="2400" dirty="0"/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518859" y="0"/>
            <a:ext cx="14745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spcBef>
                <a:spcPct val="50000"/>
              </a:spcBef>
            </a:pPr>
            <a:r>
              <a:rPr kumimoji="1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</a:rPr>
              <a:t>第</a:t>
            </a:r>
            <a:r>
              <a:rPr kumimoji="1" lang="zh-CN" altLang="en-US" b="1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七</a:t>
            </a:r>
            <a:r>
              <a:rPr kumimoji="1" lang="zh-CN" altLang="en-US" b="1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节曲率</a:t>
            </a:r>
            <a:endParaRPr kumimoji="1" lang="zh-CN" altLang="en-US" b="1" dirty="0">
              <a:solidFill>
                <a:srgbClr val="7030A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7" name="Text Box 62"/>
          <p:cNvSpPr txBox="1">
            <a:spLocks noChangeArrowheads="1"/>
          </p:cNvSpPr>
          <p:nvPr/>
        </p:nvSpPr>
        <p:spPr bwMode="auto">
          <a:xfrm>
            <a:off x="787400" y="384174"/>
            <a:ext cx="36108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spcBef>
                <a:spcPct val="50000"/>
              </a:spcBef>
            </a:pPr>
            <a:r>
              <a:rPr kumimoji="1" lang="zh-CN" altLang="en-US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二、曲率及其计算公式</a:t>
            </a:r>
            <a:endParaRPr kumimoji="1"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251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theme/theme1.xml><?xml version="1.0" encoding="utf-8"?>
<a:theme xmlns:a="http://schemas.openxmlformats.org/drawingml/2006/main" name="高数模版1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16771</TotalTime>
  <Words>11472</Words>
  <Application>Microsoft Office PowerPoint</Application>
  <PresentationFormat>宽屏</PresentationFormat>
  <Paragraphs>1273</Paragraphs>
  <Slides>109</Slides>
  <Notes>0</Notes>
  <HiddenSlides>20</HiddenSlides>
  <MMClips>0</MMClips>
  <ScaleCrop>false</ScaleCrop>
  <HeadingPairs>
    <vt:vector size="8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109</vt:i4>
      </vt:variant>
    </vt:vector>
  </HeadingPairs>
  <TitlesOfParts>
    <vt:vector size="136" baseType="lpstr">
      <vt:lpstr>E-BX</vt:lpstr>
      <vt:lpstr>E-BZ</vt:lpstr>
      <vt:lpstr>FZSSK--GBK1-0</vt:lpstr>
      <vt:lpstr>Math1</vt:lpstr>
      <vt:lpstr>TradeGothicLTStd-Bd2</vt:lpstr>
      <vt:lpstr>等线</vt:lpstr>
      <vt:lpstr>等线 Light</vt:lpstr>
      <vt:lpstr>黑体</vt:lpstr>
      <vt:lpstr>华文新魏</vt:lpstr>
      <vt:lpstr>华文行楷</vt:lpstr>
      <vt:lpstr>楷体_GB2312</vt:lpstr>
      <vt:lpstr>隶书</vt:lpstr>
      <vt:lpstr>宋体</vt:lpstr>
      <vt:lpstr>微软雅黑</vt:lpstr>
      <vt:lpstr>Arial</vt:lpstr>
      <vt:lpstr>Calibri</vt:lpstr>
      <vt:lpstr>Calibri Light</vt:lpstr>
      <vt:lpstr>Cambria Math</vt:lpstr>
      <vt:lpstr>Symbol</vt:lpstr>
      <vt:lpstr>Times New Roman</vt:lpstr>
      <vt:lpstr>Times New Roman Italic</vt:lpstr>
      <vt:lpstr>Wingdings</vt:lpstr>
      <vt:lpstr>高数模版1</vt:lpstr>
      <vt:lpstr>Equation</vt:lpstr>
      <vt:lpstr>公式</vt:lpstr>
      <vt:lpstr>文档</vt:lpstr>
      <vt:lpstr>MathType 6.0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一、问题的提出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山东农业大学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1.5 极限的运算法则</dc:title>
  <dc:creator>苏本堂</dc:creator>
  <cp:lastModifiedBy>Windows User</cp:lastModifiedBy>
  <cp:revision>432</cp:revision>
  <dcterms:created xsi:type="dcterms:W3CDTF">2001-06-16T12:46:24Z</dcterms:created>
  <dcterms:modified xsi:type="dcterms:W3CDTF">2023-11-20T05:39:26Z</dcterms:modified>
</cp:coreProperties>
</file>